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7" r:id="rId3"/>
    <p:sldMasterId id="2147483673" r:id="rId4"/>
  </p:sldMasterIdLst>
  <p:notesMasterIdLst>
    <p:notesMasterId r:id="rId50"/>
  </p:notesMasterIdLst>
  <p:sldIdLst>
    <p:sldId id="261" r:id="rId5"/>
    <p:sldId id="264" r:id="rId6"/>
    <p:sldId id="314" r:id="rId7"/>
    <p:sldId id="265" r:id="rId8"/>
    <p:sldId id="266" r:id="rId9"/>
    <p:sldId id="267" r:id="rId10"/>
    <p:sldId id="268" r:id="rId11"/>
    <p:sldId id="269" r:id="rId12"/>
    <p:sldId id="270" r:id="rId13"/>
    <p:sldId id="271" r:id="rId14"/>
    <p:sldId id="272" r:id="rId15"/>
    <p:sldId id="274" r:id="rId16"/>
    <p:sldId id="275" r:id="rId17"/>
    <p:sldId id="276" r:id="rId18"/>
    <p:sldId id="277" r:id="rId19"/>
    <p:sldId id="278" r:id="rId20"/>
    <p:sldId id="279" r:id="rId21"/>
    <p:sldId id="280" r:id="rId22"/>
    <p:sldId id="281" r:id="rId23"/>
    <p:sldId id="282" r:id="rId24"/>
    <p:sldId id="304" r:id="rId25"/>
    <p:sldId id="283" r:id="rId26"/>
    <p:sldId id="285" r:id="rId27"/>
    <p:sldId id="311" r:id="rId28"/>
    <p:sldId id="312" r:id="rId29"/>
    <p:sldId id="286" r:id="rId30"/>
    <p:sldId id="308" r:id="rId31"/>
    <p:sldId id="288" r:id="rId32"/>
    <p:sldId id="289" r:id="rId33"/>
    <p:sldId id="290" r:id="rId34"/>
    <p:sldId id="291" r:id="rId35"/>
    <p:sldId id="292" r:id="rId36"/>
    <p:sldId id="293" r:id="rId37"/>
    <p:sldId id="294" r:id="rId38"/>
    <p:sldId id="295" r:id="rId39"/>
    <p:sldId id="315" r:id="rId40"/>
    <p:sldId id="310" r:id="rId41"/>
    <p:sldId id="296" r:id="rId42"/>
    <p:sldId id="297" r:id="rId43"/>
    <p:sldId id="298" r:id="rId44"/>
    <p:sldId id="299" r:id="rId45"/>
    <p:sldId id="300" r:id="rId46"/>
    <p:sldId id="301" r:id="rId47"/>
    <p:sldId id="302" r:id="rId48"/>
    <p:sldId id="303" r:id="rId49"/>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Franklin Gothic Book" panose="020B0503020102020204" pitchFamily="34" charset="0"/>
      <p:regular r:id="rId55"/>
      <p:italic r:id="rId56"/>
    </p:embeddedFont>
    <p:embeddedFont>
      <p:font typeface="Lato" panose="020F0502020204030203" pitchFamily="34" charset="0"/>
      <p:regular r:id="rId57"/>
      <p:bold r:id="rId58"/>
      <p:italic r:id="rId59"/>
      <p:boldItalic r:id="rId60"/>
    </p:embeddedFont>
    <p:embeddedFont>
      <p:font typeface="Lato Black" panose="020F0502020204030203" pitchFamily="34" charset="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8B84D486-CCCB-48D3-A75A-85D259F1205C}">
          <p14:sldIdLst>
            <p14:sldId id="261"/>
          </p14:sldIdLst>
        </p14:section>
        <p14:section name="Slides" id="{FC7126D2-0E72-4D16-A368-8531D029F1F3}">
          <p14:sldIdLst>
            <p14:sldId id="264"/>
            <p14:sldId id="314"/>
            <p14:sldId id="265"/>
            <p14:sldId id="266"/>
            <p14:sldId id="267"/>
            <p14:sldId id="268"/>
            <p14:sldId id="269"/>
            <p14:sldId id="270"/>
            <p14:sldId id="271"/>
            <p14:sldId id="272"/>
            <p14:sldId id="274"/>
            <p14:sldId id="275"/>
            <p14:sldId id="276"/>
            <p14:sldId id="277"/>
            <p14:sldId id="278"/>
            <p14:sldId id="279"/>
            <p14:sldId id="280"/>
            <p14:sldId id="281"/>
            <p14:sldId id="282"/>
            <p14:sldId id="304"/>
            <p14:sldId id="283"/>
            <p14:sldId id="285"/>
            <p14:sldId id="311"/>
            <p14:sldId id="312"/>
            <p14:sldId id="286"/>
            <p14:sldId id="308"/>
            <p14:sldId id="288"/>
            <p14:sldId id="289"/>
            <p14:sldId id="290"/>
            <p14:sldId id="291"/>
            <p14:sldId id="292"/>
            <p14:sldId id="293"/>
            <p14:sldId id="294"/>
            <p14:sldId id="295"/>
            <p14:sldId id="315"/>
            <p14:sldId id="310"/>
            <p14:sldId id="296"/>
            <p14:sldId id="297"/>
            <p14:sldId id="298"/>
            <p14:sldId id="299"/>
            <p14:sldId id="300"/>
            <p14:sldId id="301"/>
            <p14:sldId id="302"/>
            <p14:sldId id="30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4660"/>
  </p:normalViewPr>
  <p:slideViewPr>
    <p:cSldViewPr snapToGrid="0" showGuides="1">
      <p:cViewPr varScale="1">
        <p:scale>
          <a:sx n="128" d="100"/>
          <a:sy n="128" d="100"/>
        </p:scale>
        <p:origin x="512" y="17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Sheet1!$B$3:$B$8</c:f>
              <c:strCache>
                <c:ptCount val="6"/>
                <c:pt idx="0">
                  <c:v>BP</c:v>
                </c:pt>
                <c:pt idx="1">
                  <c:v>Pulse</c:v>
                </c:pt>
                <c:pt idx="2">
                  <c:v>RR</c:v>
                </c:pt>
                <c:pt idx="3">
                  <c:v>Pulse Ox</c:v>
                </c:pt>
                <c:pt idx="4">
                  <c:v>Temp </c:v>
                </c:pt>
                <c:pt idx="5">
                  <c:v>Temp Source</c:v>
                </c:pt>
              </c:strCache>
            </c:strRef>
          </c:cat>
          <c:val>
            <c:numRef>
              <c:f>Sheet1!$C$3:$C$8</c:f>
              <c:numCache>
                <c:formatCode>General</c:formatCode>
                <c:ptCount val="6"/>
                <c:pt idx="0">
                  <c:v>5325</c:v>
                </c:pt>
                <c:pt idx="1">
                  <c:v>812</c:v>
                </c:pt>
                <c:pt idx="2">
                  <c:v>410</c:v>
                </c:pt>
                <c:pt idx="3">
                  <c:v>1431</c:v>
                </c:pt>
                <c:pt idx="4">
                  <c:v>2000</c:v>
                </c:pt>
                <c:pt idx="5">
                  <c:v>88</c:v>
                </c:pt>
              </c:numCache>
            </c:numRef>
          </c:val>
          <c:extLst>
            <c:ext xmlns:c16="http://schemas.microsoft.com/office/drawing/2014/chart" uri="{C3380CC4-5D6E-409C-BE32-E72D297353CC}">
              <c16:uniqueId val="{00000000-4717-4AAA-A7CF-504F9BDD6C79}"/>
            </c:ext>
          </c:extLst>
        </c:ser>
        <c:dLbls>
          <c:showLegendKey val="0"/>
          <c:showVal val="0"/>
          <c:showCatName val="0"/>
          <c:showSerName val="0"/>
          <c:showPercent val="0"/>
          <c:showBubbleSize val="0"/>
        </c:dLbls>
        <c:gapWidth val="219"/>
        <c:overlap val="-27"/>
        <c:axId val="697142568"/>
        <c:axId val="697144864"/>
      </c:barChart>
      <c:catAx>
        <c:axId val="697142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697144864"/>
        <c:crosses val="autoZero"/>
        <c:auto val="1"/>
        <c:lblAlgn val="ctr"/>
        <c:lblOffset val="100"/>
        <c:noMultiLvlLbl val="0"/>
      </c:catAx>
      <c:valAx>
        <c:axId val="697144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697142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BA7B4-D800-4FFE-A34E-FA4DAF9B57E2}" type="datetimeFigureOut">
              <a:rPr lang="en-US" smtClean="0"/>
              <a:t>4/24/19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AE92EB-5415-41F0-8DE9-F69AC8F2F918}" type="slidenum">
              <a:rPr lang="en-US" smtClean="0"/>
              <a:t>‹#›</a:t>
            </a:fld>
            <a:endParaRPr lang="en-US"/>
          </a:p>
        </p:txBody>
      </p:sp>
    </p:spTree>
    <p:extLst>
      <p:ext uri="{BB962C8B-B14F-4D97-AF65-F5344CB8AC3E}">
        <p14:creationId xmlns:p14="http://schemas.microsoft.com/office/powerpoint/2010/main" val="5941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80648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6A59-8BB1-3F4C-82A8-71ED70DD9347}" type="slidenum">
              <a:rPr lang="en-US" smtClean="0"/>
              <a:t>14</a:t>
            </a:fld>
            <a:endParaRPr lang="en-US"/>
          </a:p>
        </p:txBody>
      </p:sp>
    </p:spTree>
    <p:extLst>
      <p:ext uri="{BB962C8B-B14F-4D97-AF65-F5344CB8AC3E}">
        <p14:creationId xmlns:p14="http://schemas.microsoft.com/office/powerpoint/2010/main" val="1766320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Center for Clinical Standards and Quality</a:t>
            </a:r>
          </a:p>
          <a:p>
            <a:r>
              <a:rPr lang="en-US" dirty="0"/>
              <a:t>qualified clinical data registry</a:t>
            </a:r>
          </a:p>
          <a:p>
            <a:r>
              <a:rPr lang="en-US" dirty="0"/>
              <a:t>application program interface</a:t>
            </a:r>
          </a:p>
          <a:p>
            <a:r>
              <a:rPr lang="en-US" dirty="0"/>
              <a:t>Evaluation and management</a:t>
            </a:r>
          </a:p>
          <a:p>
            <a:r>
              <a:rPr lang="en-US" dirty="0"/>
              <a:t>For Medicare Administrative Contractors (MACs):</a:t>
            </a:r>
          </a:p>
          <a:p>
            <a:endParaRPr lang="en-US" dirty="0"/>
          </a:p>
        </p:txBody>
      </p:sp>
      <p:sp>
        <p:nvSpPr>
          <p:cNvPr id="4" name="Slide Number Placeholder 3"/>
          <p:cNvSpPr>
            <a:spLocks noGrp="1"/>
          </p:cNvSpPr>
          <p:nvPr>
            <p:ph type="sldNum" sz="quarter" idx="5"/>
          </p:nvPr>
        </p:nvSpPr>
        <p:spPr/>
        <p:txBody>
          <a:bodyPr/>
          <a:lstStyle/>
          <a:p>
            <a:fld id="{198A6A59-8BB1-3F4C-82A8-71ED70DD9347}" type="slidenum">
              <a:rPr lang="en-US" smtClean="0"/>
              <a:t>15</a:t>
            </a:fld>
            <a:endParaRPr lang="en-US"/>
          </a:p>
        </p:txBody>
      </p:sp>
    </p:spTree>
    <p:extLst>
      <p:ext uri="{BB962C8B-B14F-4D97-AF65-F5344CB8AC3E}">
        <p14:creationId xmlns:p14="http://schemas.microsoft.com/office/powerpoint/2010/main" val="3425168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6A59-8BB1-3F4C-82A8-71ED70DD9347}" type="slidenum">
              <a:rPr lang="en-US" smtClean="0"/>
              <a:t>16</a:t>
            </a:fld>
            <a:endParaRPr lang="en-US"/>
          </a:p>
        </p:txBody>
      </p:sp>
    </p:spTree>
    <p:extLst>
      <p:ext uri="{BB962C8B-B14F-4D97-AF65-F5344CB8AC3E}">
        <p14:creationId xmlns:p14="http://schemas.microsoft.com/office/powerpoint/2010/main" val="1386661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6A59-8BB1-3F4C-82A8-71ED70DD9347}" type="slidenum">
              <a:rPr lang="en-US" smtClean="0"/>
              <a:t>17</a:t>
            </a:fld>
            <a:endParaRPr lang="en-US"/>
          </a:p>
        </p:txBody>
      </p:sp>
    </p:spTree>
    <p:extLst>
      <p:ext uri="{BB962C8B-B14F-4D97-AF65-F5344CB8AC3E}">
        <p14:creationId xmlns:p14="http://schemas.microsoft.com/office/powerpoint/2010/main" val="3783036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946" indent="-346946">
              <a:buFont typeface="Arial" panose="020B0604020202020204" pitchFamily="34" charset="0"/>
              <a:buChar char="•"/>
            </a:pPr>
            <a:r>
              <a:rPr lang="en-US" dirty="0"/>
              <a:t>Issues and challenges</a:t>
            </a:r>
          </a:p>
          <a:p>
            <a:pPr marL="346946" indent="-346946">
              <a:buFont typeface="Arial" panose="020B0604020202020204" pitchFamily="34" charset="0"/>
              <a:buChar char="•"/>
            </a:pPr>
            <a:endParaRPr lang="en-US" dirty="0"/>
          </a:p>
          <a:p>
            <a:pPr marL="346946" indent="-346946">
              <a:buFont typeface="Arial" panose="020B0604020202020204" pitchFamily="34" charset="0"/>
              <a:buChar char="•"/>
            </a:pPr>
            <a:r>
              <a:rPr lang="en-US" dirty="0"/>
              <a:t>Clinical Documentation </a:t>
            </a:r>
          </a:p>
          <a:p>
            <a:pPr marL="346946" indent="-346946">
              <a:buFont typeface="Arial" panose="020B0604020202020204" pitchFamily="34" charset="0"/>
              <a:buChar char="•"/>
            </a:pPr>
            <a:r>
              <a:rPr lang="en-US" dirty="0"/>
              <a:t>Health IT Usability and the User Experience </a:t>
            </a:r>
          </a:p>
          <a:p>
            <a:pPr marL="346946" indent="-346946">
              <a:buFont typeface="Arial" panose="020B0604020202020204" pitchFamily="34" charset="0"/>
              <a:buChar char="•"/>
            </a:pPr>
            <a:r>
              <a:rPr lang="en-US" dirty="0"/>
              <a:t>EHR Reporting</a:t>
            </a:r>
          </a:p>
          <a:p>
            <a:pPr marL="346946" indent="-346946">
              <a:buFont typeface="Arial" panose="020B0604020202020204" pitchFamily="34" charset="0"/>
              <a:buChar char="•"/>
            </a:pPr>
            <a:r>
              <a:rPr lang="en-US" dirty="0"/>
              <a:t>Public Health Reporting </a:t>
            </a:r>
          </a:p>
          <a:p>
            <a:endParaRPr lang="en-US" dirty="0"/>
          </a:p>
        </p:txBody>
      </p:sp>
      <p:sp>
        <p:nvSpPr>
          <p:cNvPr id="4" name="Slide Number Placeholder 3"/>
          <p:cNvSpPr>
            <a:spLocks noGrp="1"/>
          </p:cNvSpPr>
          <p:nvPr>
            <p:ph type="sldNum" sz="quarter" idx="10"/>
          </p:nvPr>
        </p:nvSpPr>
        <p:spPr/>
        <p:txBody>
          <a:bodyPr/>
          <a:lstStyle/>
          <a:p>
            <a:fld id="{198A6A59-8BB1-3F4C-82A8-71ED70DD9347}" type="slidenum">
              <a:rPr lang="en-US" smtClean="0"/>
              <a:t>18</a:t>
            </a:fld>
            <a:endParaRPr lang="en-US"/>
          </a:p>
        </p:txBody>
      </p:sp>
    </p:spTree>
    <p:extLst>
      <p:ext uri="{BB962C8B-B14F-4D97-AF65-F5344CB8AC3E}">
        <p14:creationId xmlns:p14="http://schemas.microsoft.com/office/powerpoint/2010/main" val="2724765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6A59-8BB1-3F4C-82A8-71ED70DD9347}" type="slidenum">
              <a:rPr lang="en-US" smtClean="0"/>
              <a:t>19</a:t>
            </a:fld>
            <a:endParaRPr lang="en-US"/>
          </a:p>
        </p:txBody>
      </p:sp>
    </p:spTree>
    <p:extLst>
      <p:ext uri="{BB962C8B-B14F-4D97-AF65-F5344CB8AC3E}">
        <p14:creationId xmlns:p14="http://schemas.microsoft.com/office/powerpoint/2010/main" val="3026182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6A59-8BB1-3F4C-82A8-71ED70DD9347}" type="slidenum">
              <a:rPr lang="en-US" smtClean="0"/>
              <a:t>20</a:t>
            </a:fld>
            <a:endParaRPr lang="en-US"/>
          </a:p>
        </p:txBody>
      </p:sp>
    </p:spTree>
    <p:extLst>
      <p:ext uri="{BB962C8B-B14F-4D97-AF65-F5344CB8AC3E}">
        <p14:creationId xmlns:p14="http://schemas.microsoft.com/office/powerpoint/2010/main" val="2986516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946" indent="-346946">
              <a:buFont typeface="Arial" panose="020B0604020202020204" pitchFamily="34" charset="0"/>
              <a:buChar char="•"/>
            </a:pPr>
            <a:r>
              <a:rPr lang="en-US" dirty="0"/>
              <a:t>We recognize that the primary drivers for current capabilities in EHRs include regulatory requirements, and documentation to support coding and billing.</a:t>
            </a:r>
          </a:p>
          <a:p>
            <a:pPr marL="346946" indent="-346946">
              <a:buFont typeface="Arial" panose="020B0604020202020204" pitchFamily="34" charset="0"/>
              <a:buChar char="•"/>
            </a:pPr>
            <a:r>
              <a:rPr lang="en-US" dirty="0"/>
              <a:t>Clinicians spend much of their time focused on documentation and related coding issues. This use of highly specialized clinical knowledge seems to be a misapplication of resources.</a:t>
            </a:r>
          </a:p>
          <a:p>
            <a:pPr marL="346946" indent="-346946">
              <a:buFont typeface="Arial" panose="020B0604020202020204" pitchFamily="34" charset="0"/>
              <a:buChar char="•"/>
            </a:pPr>
            <a:r>
              <a:rPr lang="en-US" dirty="0"/>
              <a:t>Meanwhile, the patients have been left in their exam rooms or hospital beds wondering if all the activity going on is helping to address their needs.</a:t>
            </a:r>
          </a:p>
          <a:p>
            <a:endParaRPr lang="en-US" dirty="0"/>
          </a:p>
        </p:txBody>
      </p:sp>
      <p:sp>
        <p:nvSpPr>
          <p:cNvPr id="4" name="Slide Number Placeholder 3"/>
          <p:cNvSpPr>
            <a:spLocks noGrp="1"/>
          </p:cNvSpPr>
          <p:nvPr>
            <p:ph type="sldNum" sz="quarter" idx="10"/>
          </p:nvPr>
        </p:nvSpPr>
        <p:spPr/>
        <p:txBody>
          <a:bodyPr/>
          <a:lstStyle/>
          <a:p>
            <a:fld id="{198A6A59-8BB1-3F4C-82A8-71ED70DD9347}" type="slidenum">
              <a:rPr lang="en-US" smtClean="0"/>
              <a:t>22</a:t>
            </a:fld>
            <a:endParaRPr lang="en-US"/>
          </a:p>
        </p:txBody>
      </p:sp>
    </p:spTree>
    <p:extLst>
      <p:ext uri="{BB962C8B-B14F-4D97-AF65-F5344CB8AC3E}">
        <p14:creationId xmlns:p14="http://schemas.microsoft.com/office/powerpoint/2010/main" val="2118410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6A59-8BB1-3F4C-82A8-71ED70DD9347}" type="slidenum">
              <a:rPr lang="en-US" smtClean="0"/>
              <a:t>23</a:t>
            </a:fld>
            <a:endParaRPr lang="en-US"/>
          </a:p>
        </p:txBody>
      </p:sp>
    </p:spTree>
    <p:extLst>
      <p:ext uri="{BB962C8B-B14F-4D97-AF65-F5344CB8AC3E}">
        <p14:creationId xmlns:p14="http://schemas.microsoft.com/office/powerpoint/2010/main" val="673882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6A59-8BB1-3F4C-82A8-71ED70DD9347}" type="slidenum">
              <a:rPr lang="en-US" smtClean="0"/>
              <a:t>26</a:t>
            </a:fld>
            <a:endParaRPr lang="en-US"/>
          </a:p>
        </p:txBody>
      </p:sp>
    </p:spTree>
    <p:extLst>
      <p:ext uri="{BB962C8B-B14F-4D97-AF65-F5344CB8AC3E}">
        <p14:creationId xmlns:p14="http://schemas.microsoft.com/office/powerpoint/2010/main" val="2631008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Nursing Admission Navigator has 28 activities such as: Vital signs, consents, medications, medical and surgical history, nutritional assessment</a:t>
            </a:r>
          </a:p>
          <a:p>
            <a:r>
              <a:rPr lang="en-US" dirty="0"/>
              <a:t>Each activity has 10 – 30 fields. Each field requires you to open the dialogue box , select from drop downs, add dates </a:t>
            </a:r>
            <a:r>
              <a:rPr lang="en-US" dirty="0" err="1"/>
              <a:t>etc</a:t>
            </a:r>
            <a:r>
              <a:rPr lang="en-US" dirty="0"/>
              <a:t> – so each field has 5 – 8 clicks. </a:t>
            </a:r>
          </a:p>
          <a:p>
            <a:endParaRPr lang="en-US" dirty="0"/>
          </a:p>
          <a:p>
            <a:r>
              <a:rPr lang="en-US" dirty="0" err="1"/>
              <a:t>Conservatiave</a:t>
            </a:r>
            <a:r>
              <a:rPr lang="en-US" dirty="0"/>
              <a:t> 28 X 5 fields = 140 X3 = 420</a:t>
            </a:r>
          </a:p>
        </p:txBody>
      </p:sp>
    </p:spTree>
    <p:extLst>
      <p:ext uri="{BB962C8B-B14F-4D97-AF65-F5344CB8AC3E}">
        <p14:creationId xmlns:p14="http://schemas.microsoft.com/office/powerpoint/2010/main" val="2405448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Organizational culture’s influence on what should be documented can exceed what is needed for patient care, including fear of litigation, “we’ve always done it this way”, and misinterpretation of regulatory standards. This domain also includes insufficient education on system use. </a:t>
            </a:r>
          </a:p>
          <a:p>
            <a:r>
              <a:rPr lang="en-US" b="1" dirty="0"/>
              <a:t>Examples of Documentation Burden</a:t>
            </a:r>
            <a:endParaRPr lang="en-US" dirty="0"/>
          </a:p>
          <a:p>
            <a:r>
              <a:rPr lang="en-US" dirty="0"/>
              <a:t>“Squeaky wheel” or</a:t>
            </a:r>
          </a:p>
          <a:p>
            <a:r>
              <a:rPr lang="en-US" dirty="0"/>
              <a:t>powerful special interest groups want added documentation by clinicians to meet their needs.</a:t>
            </a:r>
          </a:p>
          <a:p>
            <a:r>
              <a:rPr lang="en-US" dirty="0"/>
              <a:t> </a:t>
            </a:r>
          </a:p>
          <a:p>
            <a:r>
              <a:rPr lang="en-US" dirty="0"/>
              <a:t>Excessive documentation on admission to the hospital or an initial visit to a clinic</a:t>
            </a:r>
          </a:p>
          <a:p>
            <a:r>
              <a:rPr lang="en-US" dirty="0"/>
              <a:t>End users oftentimes are not aware that the functionality to improve effectiveness is available. It was not taught during initial system use training.</a:t>
            </a:r>
          </a:p>
          <a:p>
            <a:r>
              <a:rPr lang="en-US" dirty="0"/>
              <a:t>Fear of litigation </a:t>
            </a:r>
          </a:p>
          <a:p>
            <a:r>
              <a:rPr lang="en-US" dirty="0"/>
              <a:t>Extra “CYA” charting in comment sections.</a:t>
            </a:r>
          </a:p>
          <a:p>
            <a:r>
              <a:rPr lang="en-US" dirty="0"/>
              <a:t> </a:t>
            </a:r>
          </a:p>
          <a:p>
            <a:r>
              <a:rPr lang="en-US" dirty="0"/>
              <a:t>The nature of nursing and the desire to capture more than necessary to provide and communicate the essentials of care</a:t>
            </a:r>
          </a:p>
          <a:p>
            <a:endParaRPr lang="en-US" dirty="0"/>
          </a:p>
        </p:txBody>
      </p:sp>
      <p:sp>
        <p:nvSpPr>
          <p:cNvPr id="4" name="Slide Number Placeholder 3"/>
          <p:cNvSpPr>
            <a:spLocks noGrp="1"/>
          </p:cNvSpPr>
          <p:nvPr>
            <p:ph type="sldNum" sz="quarter" idx="10"/>
          </p:nvPr>
        </p:nvSpPr>
        <p:spPr/>
        <p:txBody>
          <a:bodyPr/>
          <a:lstStyle/>
          <a:p>
            <a:fld id="{6420F415-9A25-5B47-9B38-CCA1B412D637}" type="slidenum">
              <a:rPr lang="en-US" smtClean="0"/>
              <a:t>28</a:t>
            </a:fld>
            <a:endParaRPr lang="en-US"/>
          </a:p>
        </p:txBody>
      </p:sp>
    </p:spTree>
    <p:extLst>
      <p:ext uri="{BB962C8B-B14F-4D97-AF65-F5344CB8AC3E}">
        <p14:creationId xmlns:p14="http://schemas.microsoft.com/office/powerpoint/2010/main" val="3200345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implicit in, or duplicative of other existing EPs.</a:t>
            </a:r>
          </a:p>
          <a:p>
            <a:endParaRPr lang="en-US" dirty="0"/>
          </a:p>
          <a:p>
            <a:r>
              <a:rPr lang="en-US" dirty="0"/>
              <a:t>Address issues that have been covered by standards for many years and are now a routine part of operations or clinical care processes, so they no longer need to be addressed in standards. Some no longer address contemporary quality and safety concerns, and how they are managed can be left to the discretion of the organization.</a:t>
            </a:r>
          </a:p>
          <a:p>
            <a:endParaRPr lang="en-US" dirty="0"/>
          </a:p>
          <a:p>
            <a:r>
              <a:rPr lang="en-US" dirty="0"/>
              <a:t>Elements of performance adequately addressed by law and regulation or other external requirements, so separate Joint Commission requirements are not needed.</a:t>
            </a:r>
          </a:p>
          <a:p>
            <a:endParaRPr lang="en-US" dirty="0"/>
          </a:p>
        </p:txBody>
      </p:sp>
    </p:spTree>
    <p:extLst>
      <p:ext uri="{BB962C8B-B14F-4D97-AF65-F5344CB8AC3E}">
        <p14:creationId xmlns:p14="http://schemas.microsoft.com/office/powerpoint/2010/main" val="337856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251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150 data elements being reviewed </a:t>
            </a:r>
          </a:p>
        </p:txBody>
      </p:sp>
    </p:spTree>
    <p:extLst>
      <p:ext uri="{BB962C8B-B14F-4D97-AF65-F5344CB8AC3E}">
        <p14:creationId xmlns:p14="http://schemas.microsoft.com/office/powerpoint/2010/main" val="2016123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260,000 total comments</a:t>
            </a:r>
          </a:p>
        </p:txBody>
      </p:sp>
    </p:spTree>
    <p:extLst>
      <p:ext uri="{BB962C8B-B14F-4D97-AF65-F5344CB8AC3E}">
        <p14:creationId xmlns:p14="http://schemas.microsoft.com/office/powerpoint/2010/main" val="2192156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know how many did not have comments out of the 5,00o+</a:t>
            </a:r>
          </a:p>
        </p:txBody>
      </p:sp>
    </p:spTree>
    <p:extLst>
      <p:ext uri="{BB962C8B-B14F-4D97-AF65-F5344CB8AC3E}">
        <p14:creationId xmlns:p14="http://schemas.microsoft.com/office/powerpoint/2010/main" val="2164538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Deborah Ariosto</a:t>
            </a:r>
          </a:p>
          <a:p>
            <a:r>
              <a:rPr lang="en-US" dirty="0"/>
              <a:t>Peter Shave</a:t>
            </a:r>
          </a:p>
          <a:p>
            <a:r>
              <a:rPr lang="en-US" dirty="0"/>
              <a:t>Kumah-Crystal, Yaa Aboagyewa			</a:t>
            </a:r>
          </a:p>
        </p:txBody>
      </p:sp>
    </p:spTree>
    <p:extLst>
      <p:ext uri="{BB962C8B-B14F-4D97-AF65-F5344CB8AC3E}">
        <p14:creationId xmlns:p14="http://schemas.microsoft.com/office/powerpoint/2010/main" val="1497340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63936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 – conceptual overview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C55465-736A-3C43-9310-FE9A3E541B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5995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(Medicare and Medicaid), documentation of services became a requirement for payment, because federal payers needed to ensure that taxpayer funds were appropriately spent and beneficiaries received medically necessary services. Additionally, payers had to guard against fraud. However, payers are requiring increasingly detailed documentation to provide reimbursement. Similarly, private payers have increased administrative oversight in the form of administrative preapproval processes and very specific documentation criteria to reimburse for drugs and procedures</a:t>
            </a:r>
          </a:p>
          <a:p>
            <a:r>
              <a:rPr lang="en-US" dirty="0"/>
              <a:t> Early systems fulfilled the need to collect data from different sources (pharmacy, laboratory, transcription). These electronic health records (EHRs) were often used to support billing and collections, and not necessarily clinical needs and workflow.</a:t>
            </a:r>
          </a:p>
        </p:txBody>
      </p:sp>
    </p:spTree>
    <p:extLst>
      <p:ext uri="{BB962C8B-B14F-4D97-AF65-F5344CB8AC3E}">
        <p14:creationId xmlns:p14="http://schemas.microsoft.com/office/powerpoint/2010/main" val="275046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4883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46184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A6A59-8BB1-3F4C-82A8-71ED70DD9347}" type="slidenum">
              <a:rPr lang="en-US" smtClean="0"/>
              <a:t>12</a:t>
            </a:fld>
            <a:endParaRPr lang="en-US"/>
          </a:p>
        </p:txBody>
      </p:sp>
    </p:spTree>
    <p:extLst>
      <p:ext uri="{BB962C8B-B14F-4D97-AF65-F5344CB8AC3E}">
        <p14:creationId xmlns:p14="http://schemas.microsoft.com/office/powerpoint/2010/main" val="1145246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21st Century Cures Act (Cures Act), signed into law on December 13, 2016, is designed to help accelerate medical product development and bring new innovations and advances to patients who need them faster and more efficiently.</a:t>
            </a:r>
          </a:p>
          <a:p>
            <a:pPr marL="346946" indent="-346946">
              <a:buFont typeface="Arial" panose="020B0604020202020204" pitchFamily="34" charset="0"/>
              <a:buChar char="•"/>
            </a:pPr>
            <a:r>
              <a:rPr lang="en-US" dirty="0">
                <a:latin typeface="Arial" panose="020B0604020202020204" pitchFamily="34" charset="0"/>
                <a:cs typeface="Arial" panose="020B0604020202020204" pitchFamily="34" charset="0"/>
              </a:rPr>
              <a:t>21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Century Cures Act</a:t>
            </a:r>
          </a:p>
          <a:p>
            <a:pPr marL="346946" indent="-346946">
              <a:buFont typeface="Arial" panose="020B0604020202020204" pitchFamily="34" charset="0"/>
              <a:buChar char="•"/>
            </a:pPr>
            <a:r>
              <a:rPr lang="en-US" dirty="0">
                <a:latin typeface="Arial" panose="020B0604020202020204" pitchFamily="34" charset="0"/>
                <a:cs typeface="Arial" panose="020B0604020202020204" pitchFamily="34" charset="0"/>
              </a:rPr>
              <a:t>SEC. 4001. (a)  ASSISTING DOCTORS AND HOSPITALS IN IMPROVING QUALITY OF CARE FOR PATIENTS. </a:t>
            </a:r>
          </a:p>
          <a:p>
            <a:pPr marL="346946" indent="-346946">
              <a:buFont typeface="Arial" panose="020B0604020202020204" pitchFamily="34" charset="0"/>
              <a:buChar char="•"/>
            </a:pPr>
            <a:r>
              <a:rPr lang="en-US" dirty="0">
                <a:latin typeface="Arial" panose="020B0604020202020204" pitchFamily="34" charset="0"/>
                <a:cs typeface="Arial" panose="020B0604020202020204" pitchFamily="34" charset="0"/>
              </a:rPr>
              <a:t>(1)(b)(3) Recommendations.--The recommendations developed under paragraph shall address-- </a:t>
            </a:r>
          </a:p>
          <a:p>
            <a:pPr lvl="1"/>
            <a:r>
              <a:rPr lang="en-US" dirty="0">
                <a:latin typeface="Arial" panose="020B0604020202020204" pitchFamily="34" charset="0"/>
                <a:cs typeface="Arial" panose="020B0604020202020204" pitchFamily="34" charset="0"/>
              </a:rPr>
              <a:t>actions that improve the clinical documentation experience; </a:t>
            </a:r>
          </a:p>
          <a:p>
            <a:pPr lvl="1"/>
            <a:r>
              <a:rPr lang="en-US" dirty="0">
                <a:latin typeface="Arial" panose="020B0604020202020204" pitchFamily="34" charset="0"/>
                <a:cs typeface="Arial" panose="020B0604020202020204" pitchFamily="34" charset="0"/>
              </a:rPr>
              <a:t>actions that improve patient care; </a:t>
            </a:r>
          </a:p>
          <a:p>
            <a:pPr lvl="1"/>
            <a:r>
              <a:rPr lang="en-US" dirty="0">
                <a:latin typeface="Arial" panose="020B0604020202020204" pitchFamily="34" charset="0"/>
                <a:cs typeface="Arial" panose="020B0604020202020204" pitchFamily="34" charset="0"/>
              </a:rPr>
              <a:t>actions to be taken by the Secretary and by other entities; and </a:t>
            </a:r>
          </a:p>
          <a:p>
            <a:pPr lvl="1"/>
            <a:r>
              <a:rPr lang="en-US" dirty="0">
                <a:latin typeface="Arial" panose="020B0604020202020204" pitchFamily="34" charset="0"/>
                <a:cs typeface="Arial" panose="020B0604020202020204" pitchFamily="34" charset="0"/>
              </a:rPr>
              <a:t>other areas, as the Secretary determines appropriate, to reduce the reporting burden required of health care providers</a:t>
            </a:r>
          </a:p>
          <a:p>
            <a:endParaRPr lang="en-US" dirty="0"/>
          </a:p>
        </p:txBody>
      </p:sp>
      <p:sp>
        <p:nvSpPr>
          <p:cNvPr id="4" name="Slide Number Placeholder 3"/>
          <p:cNvSpPr>
            <a:spLocks noGrp="1"/>
          </p:cNvSpPr>
          <p:nvPr>
            <p:ph type="sldNum" sz="quarter" idx="5"/>
          </p:nvPr>
        </p:nvSpPr>
        <p:spPr/>
        <p:txBody>
          <a:bodyPr/>
          <a:lstStyle/>
          <a:p>
            <a:fld id="{198A6A59-8BB1-3F4C-82A8-71ED70DD9347}" type="slidenum">
              <a:rPr lang="en-US" smtClean="0"/>
              <a:t>13</a:t>
            </a:fld>
            <a:endParaRPr lang="en-US"/>
          </a:p>
        </p:txBody>
      </p:sp>
    </p:spTree>
    <p:extLst>
      <p:ext uri="{BB962C8B-B14F-4D97-AF65-F5344CB8AC3E}">
        <p14:creationId xmlns:p14="http://schemas.microsoft.com/office/powerpoint/2010/main" val="22712934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Photo-Right">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F17829B-6FC1-40C5-8A8A-0878613C3812}"/>
              </a:ext>
            </a:extLst>
          </p:cNvPr>
          <p:cNvSpPr>
            <a:spLocks noGrp="1"/>
          </p:cNvSpPr>
          <p:nvPr>
            <p:ph type="pic" sz="quarter" idx="14"/>
          </p:nvPr>
        </p:nvSpPr>
        <p:spPr>
          <a:xfrm>
            <a:off x="6324600" y="107602"/>
            <a:ext cx="5867400" cy="6265558"/>
          </a:xfrm>
          <a:prstGeom prst="rect">
            <a:avLst/>
          </a:prstGeom>
          <a:solidFill>
            <a:schemeClr val="bg1">
              <a:lumMod val="95000"/>
            </a:schemeClr>
          </a:solidFill>
        </p:spPr>
        <p:txBody>
          <a:bodyPr/>
          <a:lstStyle>
            <a:lvl1pPr marL="0" indent="0">
              <a:buFontTx/>
              <a:buNone/>
              <a:defRPr/>
            </a:lvl1pPr>
          </a:lstStyle>
          <a:p>
            <a:r>
              <a:rPr lang="en-US"/>
              <a:t>Click icon to add picture</a:t>
            </a:r>
          </a:p>
        </p:txBody>
      </p:sp>
      <p:sp>
        <p:nvSpPr>
          <p:cNvPr id="12" name="Rectangle 11">
            <a:extLst>
              <a:ext uri="{FF2B5EF4-FFF2-40B4-BE49-F238E27FC236}">
                <a16:creationId xmlns:a16="http://schemas.microsoft.com/office/drawing/2014/main" id="{CB594AF4-CB0C-4941-BA1E-AE88B0194C1C}"/>
              </a:ext>
            </a:extLst>
          </p:cNvPr>
          <p:cNvSpPr/>
          <p:nvPr userDrawn="1"/>
        </p:nvSpPr>
        <p:spPr>
          <a:xfrm>
            <a:off x="0" y="6401100"/>
            <a:ext cx="12192000" cy="457200"/>
          </a:xfrm>
          <a:prstGeom prst="rect">
            <a:avLst/>
          </a:prstGeom>
          <a:solidFill>
            <a:srgbClr val="3F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6C8853-D689-4E8B-ACA8-BDDEF324832A}"/>
              </a:ext>
            </a:extLst>
          </p:cNvPr>
          <p:cNvSpPr/>
          <p:nvPr userDrawn="1"/>
        </p:nvSpPr>
        <p:spPr>
          <a:xfrm>
            <a:off x="0" y="6400800"/>
            <a:ext cx="9906000" cy="457200"/>
          </a:xfrm>
          <a:prstGeom prst="rect">
            <a:avLst/>
          </a:prstGeom>
          <a:pattFill prst="ltUpDiag">
            <a:fgClr>
              <a:schemeClr val="tx1">
                <a:lumMod val="75000"/>
                <a:lumOff val="25000"/>
              </a:schemeClr>
            </a:fgClr>
            <a:bgClr>
              <a:srgbClr val="3F423F"/>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0755642-C37F-4EEE-AA73-AAA8BAE72B96}"/>
              </a:ext>
            </a:extLst>
          </p:cNvPr>
          <p:cNvSpPr/>
          <p:nvPr userDrawn="1"/>
        </p:nvSpPr>
        <p:spPr>
          <a:xfrm>
            <a:off x="0" y="6373160"/>
            <a:ext cx="12192000" cy="45720"/>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1D082-7DE1-4A2F-8140-DA14E4B385C1}"/>
              </a:ext>
            </a:extLst>
          </p:cNvPr>
          <p:cNvSpPr>
            <a:spLocks noGrp="1"/>
          </p:cNvSpPr>
          <p:nvPr>
            <p:ph type="title"/>
          </p:nvPr>
        </p:nvSpPr>
        <p:spPr>
          <a:xfrm>
            <a:off x="609600" y="685800"/>
            <a:ext cx="5486400" cy="500784"/>
          </a:xfrm>
          <a:prstGeom prst="rect">
            <a:avLst/>
          </a:prstGeom>
        </p:spPr>
        <p:txBody>
          <a:bodyPr lIns="0" tIns="0" rIns="0" bIns="0">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4A0716-3243-4995-BC00-4ED31FEF5289}"/>
              </a:ext>
            </a:extLst>
          </p:cNvPr>
          <p:cNvSpPr>
            <a:spLocks noGrp="1"/>
          </p:cNvSpPr>
          <p:nvPr>
            <p:ph idx="1"/>
          </p:nvPr>
        </p:nvSpPr>
        <p:spPr>
          <a:xfrm>
            <a:off x="609600" y="1427019"/>
            <a:ext cx="5486400" cy="4521344"/>
          </a:xfrm>
          <a:prstGeom prst="rect">
            <a:avLst/>
          </a:prstGeom>
        </p:spPr>
        <p:txBody>
          <a:bodyPr lIns="0" rIns="0">
            <a:normAutofit/>
          </a:bodyPr>
          <a:lstStyle>
            <a:lvl1pPr marL="320040" indent="-320040">
              <a:lnSpc>
                <a:spcPct val="100000"/>
              </a:lnSpc>
              <a:buClr>
                <a:schemeClr val="accent1"/>
              </a:buClr>
              <a:buSzPct val="90000"/>
              <a:buFont typeface="Franklin Gothic Book" panose="020B0503020102020204" pitchFamily="34" charset="0"/>
              <a:buChar char="►"/>
              <a:defRPr sz="2600"/>
            </a:lvl1pPr>
            <a:lvl2pPr marL="685800" indent="-320040">
              <a:lnSpc>
                <a:spcPct val="100000"/>
              </a:lnSpc>
              <a:buClr>
                <a:schemeClr val="tx1"/>
              </a:buClr>
              <a:buFont typeface="Lato" panose="020F0502020204030203" pitchFamily="34" charset="0"/>
              <a:buChar char="̶"/>
              <a:defRPr sz="2300"/>
            </a:lvl2pPr>
            <a:lvl3pPr marL="1143000" indent="-320040">
              <a:lnSpc>
                <a:spcPct val="100000"/>
              </a:lnSpc>
              <a:buClr>
                <a:schemeClr val="tx1"/>
              </a:buClr>
              <a:buFont typeface="Lato" panose="020F0502020204030203" pitchFamily="34" charset="0"/>
              <a:buChar char="̶"/>
              <a:defRPr/>
            </a:lvl3pPr>
            <a:lvl4pPr marL="1600200" indent="-320040">
              <a:lnSpc>
                <a:spcPct val="100000"/>
              </a:lnSpc>
              <a:buClr>
                <a:schemeClr val="tx1"/>
              </a:buClr>
              <a:buFont typeface="Lato" panose="020F0502020204030203" pitchFamily="34" charset="0"/>
              <a:buChar char="̶"/>
              <a:defRPr/>
            </a:lvl4pPr>
            <a:lvl5pPr marL="2057400" indent="-320040">
              <a:lnSpc>
                <a:spcPct val="100000"/>
              </a:lnSpc>
              <a:buClr>
                <a:schemeClr val="tx1"/>
              </a:buClr>
              <a:buFont typeface="Lato" panose="020F0502020204030203"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F61DEFEF-673D-474A-9349-6654CF7186CD}"/>
              </a:ext>
            </a:extLst>
          </p:cNvPr>
          <p:cNvSpPr/>
          <p:nvPr userDrawn="1"/>
        </p:nvSpPr>
        <p:spPr>
          <a:xfrm>
            <a:off x="0" y="0"/>
            <a:ext cx="12192000" cy="107602"/>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ectangle 7">
            <a:extLst>
              <a:ext uri="{FF2B5EF4-FFF2-40B4-BE49-F238E27FC236}">
                <a16:creationId xmlns:a16="http://schemas.microsoft.com/office/drawing/2014/main" id="{375FE50B-223F-40F9-AFF5-8C0577E31499}"/>
              </a:ext>
            </a:extLst>
          </p:cNvPr>
          <p:cNvSpPr/>
          <p:nvPr userDrawn="1"/>
        </p:nvSpPr>
        <p:spPr>
          <a:xfrm>
            <a:off x="9906000" y="6400801"/>
            <a:ext cx="2286000" cy="457200"/>
          </a:xfrm>
          <a:prstGeom prst="rect">
            <a:avLst/>
          </a:prstGeom>
          <a:solidFill>
            <a:schemeClr val="tx1">
              <a:lumMod val="50000"/>
              <a:lumOff val="50000"/>
              <a:alpha val="65000"/>
            </a:schemeClr>
          </a:solidFill>
          <a:ln>
            <a:noFill/>
          </a:ln>
          <a:effectLst>
            <a:outerShdw blurRad="215900" dist="1143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DD79496-622F-4C52-8C34-6E2712E08DCC}"/>
              </a:ext>
            </a:extLst>
          </p:cNvPr>
          <p:cNvPicPr>
            <a:picLocks noChangeAspect="1"/>
          </p:cNvPicPr>
          <p:nvPr userDrawn="1"/>
        </p:nvPicPr>
        <p:blipFill>
          <a:blip r:embed="rId2"/>
          <a:stretch>
            <a:fillRect/>
          </a:stretch>
        </p:blipFill>
        <p:spPr>
          <a:xfrm>
            <a:off x="10191440" y="6487908"/>
            <a:ext cx="1638920" cy="304130"/>
          </a:xfrm>
          <a:prstGeom prst="rect">
            <a:avLst/>
          </a:prstGeom>
        </p:spPr>
      </p:pic>
      <p:sp>
        <p:nvSpPr>
          <p:cNvPr id="6" name="Text Placeholder 5">
            <a:extLst>
              <a:ext uri="{FF2B5EF4-FFF2-40B4-BE49-F238E27FC236}">
                <a16:creationId xmlns:a16="http://schemas.microsoft.com/office/drawing/2014/main" id="{A0670C17-E9EA-4D3B-87B8-688EFDF4F9D8}"/>
              </a:ext>
            </a:extLst>
          </p:cNvPr>
          <p:cNvSpPr>
            <a:spLocks noGrp="1"/>
          </p:cNvSpPr>
          <p:nvPr>
            <p:ph type="body" sz="quarter" idx="15" hasCustomPrompt="1"/>
          </p:nvPr>
        </p:nvSpPr>
        <p:spPr>
          <a:xfrm>
            <a:off x="609600" y="6095280"/>
            <a:ext cx="5486400" cy="180975"/>
          </a:xfrm>
          <a:prstGeom prst="rect">
            <a:avLst/>
          </a:prstGeom>
        </p:spPr>
        <p:txBody>
          <a:bodyPr lIns="0" rIns="0"/>
          <a:lstStyle>
            <a:lvl1pPr marL="0" indent="0">
              <a:buFontTx/>
              <a:buNone/>
              <a:defRPr sz="900" i="1">
                <a:solidFill>
                  <a:schemeClr val="bg1">
                    <a:lumMod val="65000"/>
                  </a:schemeClr>
                </a:solidFill>
              </a:defRPr>
            </a:lvl1pPr>
          </a:lstStyle>
          <a:p>
            <a:pPr lvl="0"/>
            <a:r>
              <a:rPr lang="en-US" dirty="0"/>
              <a:t>Click to add Photo credits</a:t>
            </a:r>
          </a:p>
        </p:txBody>
      </p:sp>
    </p:spTree>
    <p:extLst>
      <p:ext uri="{BB962C8B-B14F-4D97-AF65-F5344CB8AC3E}">
        <p14:creationId xmlns:p14="http://schemas.microsoft.com/office/powerpoint/2010/main" val="2529327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k Content+Photo-Right">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F17829B-6FC1-40C5-8A8A-0878613C3812}"/>
              </a:ext>
            </a:extLst>
          </p:cNvPr>
          <p:cNvSpPr>
            <a:spLocks noGrp="1"/>
          </p:cNvSpPr>
          <p:nvPr>
            <p:ph type="pic" sz="quarter" idx="14"/>
          </p:nvPr>
        </p:nvSpPr>
        <p:spPr>
          <a:xfrm>
            <a:off x="6324600" y="107602"/>
            <a:ext cx="5867400" cy="6265558"/>
          </a:xfrm>
          <a:prstGeom prst="rect">
            <a:avLst/>
          </a:prstGeom>
          <a:solidFill>
            <a:schemeClr val="bg1">
              <a:lumMod val="95000"/>
            </a:schemeClr>
          </a:solidFill>
        </p:spPr>
        <p:txBody>
          <a:bodyPr/>
          <a:lstStyle>
            <a:lvl1pPr marL="0" indent="0">
              <a:buFontTx/>
              <a:buNone/>
              <a:defRPr/>
            </a:lvl1pPr>
          </a:lstStyle>
          <a:p>
            <a:r>
              <a:rPr lang="en-US"/>
              <a:t>Click icon to add picture</a:t>
            </a:r>
          </a:p>
        </p:txBody>
      </p:sp>
      <p:sp>
        <p:nvSpPr>
          <p:cNvPr id="12" name="Rectangle 11">
            <a:extLst>
              <a:ext uri="{FF2B5EF4-FFF2-40B4-BE49-F238E27FC236}">
                <a16:creationId xmlns:a16="http://schemas.microsoft.com/office/drawing/2014/main" id="{CB594AF4-CB0C-4941-BA1E-AE88B0194C1C}"/>
              </a:ext>
            </a:extLst>
          </p:cNvPr>
          <p:cNvSpPr/>
          <p:nvPr userDrawn="1"/>
        </p:nvSpPr>
        <p:spPr>
          <a:xfrm>
            <a:off x="0" y="6401100"/>
            <a:ext cx="12192000" cy="457200"/>
          </a:xfrm>
          <a:prstGeom prst="rect">
            <a:avLst/>
          </a:prstGeom>
          <a:solidFill>
            <a:srgbClr val="3F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6C8853-D689-4E8B-ACA8-BDDEF324832A}"/>
              </a:ext>
            </a:extLst>
          </p:cNvPr>
          <p:cNvSpPr/>
          <p:nvPr userDrawn="1"/>
        </p:nvSpPr>
        <p:spPr>
          <a:xfrm>
            <a:off x="0" y="6400800"/>
            <a:ext cx="9906000" cy="457200"/>
          </a:xfrm>
          <a:prstGeom prst="rect">
            <a:avLst/>
          </a:prstGeom>
          <a:pattFill prst="ltUpDiag">
            <a:fgClr>
              <a:schemeClr val="tx1">
                <a:lumMod val="75000"/>
                <a:lumOff val="25000"/>
              </a:schemeClr>
            </a:fgClr>
            <a:bgClr>
              <a:srgbClr val="3F423F"/>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0755642-C37F-4EEE-AA73-AAA8BAE72B96}"/>
              </a:ext>
            </a:extLst>
          </p:cNvPr>
          <p:cNvSpPr/>
          <p:nvPr userDrawn="1"/>
        </p:nvSpPr>
        <p:spPr>
          <a:xfrm>
            <a:off x="0" y="6373160"/>
            <a:ext cx="12192000" cy="45720"/>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1D082-7DE1-4A2F-8140-DA14E4B385C1}"/>
              </a:ext>
            </a:extLst>
          </p:cNvPr>
          <p:cNvSpPr>
            <a:spLocks noGrp="1"/>
          </p:cNvSpPr>
          <p:nvPr>
            <p:ph type="title"/>
          </p:nvPr>
        </p:nvSpPr>
        <p:spPr>
          <a:xfrm>
            <a:off x="609600" y="685800"/>
            <a:ext cx="5486400" cy="500784"/>
          </a:xfrm>
          <a:prstGeom prst="rect">
            <a:avLst/>
          </a:prstGeom>
        </p:spPr>
        <p:txBody>
          <a:bodyPr lIns="0" tIns="0" rIns="0" bIns="0">
            <a:normAutofit/>
          </a:bodyPr>
          <a:lstStyle>
            <a:lvl1pPr>
              <a:lnSpc>
                <a:spcPct val="100000"/>
              </a:lnSpc>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24A0716-3243-4995-BC00-4ED31FEF5289}"/>
              </a:ext>
            </a:extLst>
          </p:cNvPr>
          <p:cNvSpPr>
            <a:spLocks noGrp="1"/>
          </p:cNvSpPr>
          <p:nvPr>
            <p:ph idx="1"/>
          </p:nvPr>
        </p:nvSpPr>
        <p:spPr>
          <a:xfrm>
            <a:off x="609600" y="1427019"/>
            <a:ext cx="5486400" cy="4521344"/>
          </a:xfrm>
          <a:prstGeom prst="rect">
            <a:avLst/>
          </a:prstGeom>
        </p:spPr>
        <p:txBody>
          <a:bodyPr lIns="0" rIns="0">
            <a:normAutofit/>
          </a:bodyPr>
          <a:lstStyle>
            <a:lvl1pPr marL="320040" indent="-320040">
              <a:lnSpc>
                <a:spcPct val="100000"/>
              </a:lnSpc>
              <a:buClr>
                <a:schemeClr val="accent1"/>
              </a:buClr>
              <a:buSzPct val="90000"/>
              <a:buFont typeface="Franklin Gothic Book" panose="020B0503020102020204" pitchFamily="34" charset="0"/>
              <a:buChar char="►"/>
              <a:defRPr sz="2600">
                <a:solidFill>
                  <a:schemeClr val="bg1"/>
                </a:solidFill>
              </a:defRPr>
            </a:lvl1pPr>
            <a:lvl2pPr marL="685800" indent="-320040">
              <a:lnSpc>
                <a:spcPct val="100000"/>
              </a:lnSpc>
              <a:buClr>
                <a:schemeClr val="bg1"/>
              </a:buClr>
              <a:buFont typeface="Lato" panose="020F0502020204030203" pitchFamily="34" charset="0"/>
              <a:buChar char="̶"/>
              <a:defRPr sz="2300">
                <a:solidFill>
                  <a:schemeClr val="bg1"/>
                </a:solidFill>
              </a:defRPr>
            </a:lvl2pPr>
            <a:lvl3pPr marL="1143000" indent="-320040">
              <a:lnSpc>
                <a:spcPct val="100000"/>
              </a:lnSpc>
              <a:buClr>
                <a:schemeClr val="bg1"/>
              </a:buClr>
              <a:buFont typeface="Lato" panose="020F0502020204030203" pitchFamily="34" charset="0"/>
              <a:buChar char="̶"/>
              <a:defRPr>
                <a:solidFill>
                  <a:schemeClr val="bg1"/>
                </a:solidFill>
              </a:defRPr>
            </a:lvl3pPr>
            <a:lvl4pPr marL="1600200" indent="-320040">
              <a:lnSpc>
                <a:spcPct val="100000"/>
              </a:lnSpc>
              <a:buClr>
                <a:schemeClr val="bg1"/>
              </a:buClr>
              <a:buFont typeface="Lato" panose="020F0502020204030203" pitchFamily="34" charset="0"/>
              <a:buChar char="̶"/>
              <a:defRPr>
                <a:solidFill>
                  <a:schemeClr val="bg1"/>
                </a:solidFill>
              </a:defRPr>
            </a:lvl4pPr>
            <a:lvl5pPr marL="2057400" indent="-320040">
              <a:lnSpc>
                <a:spcPct val="100000"/>
              </a:lnSpc>
              <a:buClr>
                <a:schemeClr val="bg1"/>
              </a:buClr>
              <a:buFont typeface="Lato" panose="020F0502020204030203" pitchFamily="34" charset="0"/>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61DEFEF-673D-474A-9349-6654CF7186CD}"/>
              </a:ext>
            </a:extLst>
          </p:cNvPr>
          <p:cNvSpPr/>
          <p:nvPr userDrawn="1"/>
        </p:nvSpPr>
        <p:spPr>
          <a:xfrm>
            <a:off x="0" y="0"/>
            <a:ext cx="12192000" cy="107602"/>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ectangle 7">
            <a:extLst>
              <a:ext uri="{FF2B5EF4-FFF2-40B4-BE49-F238E27FC236}">
                <a16:creationId xmlns:a16="http://schemas.microsoft.com/office/drawing/2014/main" id="{375FE50B-223F-40F9-AFF5-8C0577E31499}"/>
              </a:ext>
            </a:extLst>
          </p:cNvPr>
          <p:cNvSpPr/>
          <p:nvPr userDrawn="1"/>
        </p:nvSpPr>
        <p:spPr>
          <a:xfrm>
            <a:off x="9906000" y="6400801"/>
            <a:ext cx="2286000" cy="457200"/>
          </a:xfrm>
          <a:prstGeom prst="rect">
            <a:avLst/>
          </a:prstGeom>
          <a:solidFill>
            <a:schemeClr val="tx1">
              <a:lumMod val="50000"/>
              <a:lumOff val="50000"/>
              <a:alpha val="65000"/>
            </a:schemeClr>
          </a:solidFill>
          <a:ln>
            <a:noFill/>
          </a:ln>
          <a:effectLst>
            <a:outerShdw blurRad="215900" dist="1143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DD79496-622F-4C52-8C34-6E2712E08DCC}"/>
              </a:ext>
            </a:extLst>
          </p:cNvPr>
          <p:cNvPicPr>
            <a:picLocks noChangeAspect="1"/>
          </p:cNvPicPr>
          <p:nvPr userDrawn="1"/>
        </p:nvPicPr>
        <p:blipFill>
          <a:blip r:embed="rId2"/>
          <a:stretch>
            <a:fillRect/>
          </a:stretch>
        </p:blipFill>
        <p:spPr>
          <a:xfrm>
            <a:off x="10191440" y="6487908"/>
            <a:ext cx="1638920" cy="304130"/>
          </a:xfrm>
          <a:prstGeom prst="rect">
            <a:avLst/>
          </a:prstGeom>
        </p:spPr>
      </p:pic>
      <p:sp>
        <p:nvSpPr>
          <p:cNvPr id="14" name="Text Placeholder 5">
            <a:extLst>
              <a:ext uri="{FF2B5EF4-FFF2-40B4-BE49-F238E27FC236}">
                <a16:creationId xmlns:a16="http://schemas.microsoft.com/office/drawing/2014/main" id="{CB646B8F-DA41-4230-B5D8-20780BB1B28A}"/>
              </a:ext>
            </a:extLst>
          </p:cNvPr>
          <p:cNvSpPr>
            <a:spLocks noGrp="1"/>
          </p:cNvSpPr>
          <p:nvPr>
            <p:ph type="body" sz="quarter" idx="15" hasCustomPrompt="1"/>
          </p:nvPr>
        </p:nvSpPr>
        <p:spPr>
          <a:xfrm>
            <a:off x="609600" y="6095280"/>
            <a:ext cx="5486400" cy="180975"/>
          </a:xfrm>
          <a:prstGeom prst="rect">
            <a:avLst/>
          </a:prstGeom>
        </p:spPr>
        <p:txBody>
          <a:bodyPr lIns="0" rIns="0"/>
          <a:lstStyle>
            <a:lvl1pPr marL="0" indent="0">
              <a:buFontTx/>
              <a:buNone/>
              <a:defRPr sz="900" i="1">
                <a:solidFill>
                  <a:schemeClr val="bg1">
                    <a:lumMod val="65000"/>
                  </a:schemeClr>
                </a:solidFill>
              </a:defRPr>
            </a:lvl1pPr>
          </a:lstStyle>
          <a:p>
            <a:pPr lvl="0"/>
            <a:r>
              <a:rPr lang="en-US" dirty="0"/>
              <a:t>Click to add Photo credits</a:t>
            </a:r>
          </a:p>
        </p:txBody>
      </p:sp>
    </p:spTree>
    <p:extLst>
      <p:ext uri="{BB962C8B-B14F-4D97-AF65-F5344CB8AC3E}">
        <p14:creationId xmlns:p14="http://schemas.microsoft.com/office/powerpoint/2010/main" val="1174447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k 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594AF4-CB0C-4941-BA1E-AE88B0194C1C}"/>
              </a:ext>
            </a:extLst>
          </p:cNvPr>
          <p:cNvSpPr/>
          <p:nvPr userDrawn="1"/>
        </p:nvSpPr>
        <p:spPr>
          <a:xfrm>
            <a:off x="0" y="6401100"/>
            <a:ext cx="12192000" cy="457200"/>
          </a:xfrm>
          <a:prstGeom prst="rect">
            <a:avLst/>
          </a:prstGeom>
          <a:solidFill>
            <a:srgbClr val="3F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6C8853-D689-4E8B-ACA8-BDDEF324832A}"/>
              </a:ext>
            </a:extLst>
          </p:cNvPr>
          <p:cNvSpPr/>
          <p:nvPr userDrawn="1"/>
        </p:nvSpPr>
        <p:spPr>
          <a:xfrm>
            <a:off x="0" y="6400800"/>
            <a:ext cx="9906000" cy="457200"/>
          </a:xfrm>
          <a:prstGeom prst="rect">
            <a:avLst/>
          </a:prstGeom>
          <a:pattFill prst="ltUpDiag">
            <a:fgClr>
              <a:schemeClr val="tx1">
                <a:lumMod val="75000"/>
                <a:lumOff val="25000"/>
              </a:schemeClr>
            </a:fgClr>
            <a:bgClr>
              <a:srgbClr val="3F423F"/>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0755642-C37F-4EEE-AA73-AAA8BAE72B96}"/>
              </a:ext>
            </a:extLst>
          </p:cNvPr>
          <p:cNvSpPr/>
          <p:nvPr userDrawn="1"/>
        </p:nvSpPr>
        <p:spPr>
          <a:xfrm>
            <a:off x="0" y="6373160"/>
            <a:ext cx="12192000" cy="45720"/>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1D082-7DE1-4A2F-8140-DA14E4B385C1}"/>
              </a:ext>
            </a:extLst>
          </p:cNvPr>
          <p:cNvSpPr>
            <a:spLocks noGrp="1"/>
          </p:cNvSpPr>
          <p:nvPr>
            <p:ph type="title"/>
          </p:nvPr>
        </p:nvSpPr>
        <p:spPr>
          <a:xfrm>
            <a:off x="609600" y="685800"/>
            <a:ext cx="10972800" cy="500784"/>
          </a:xfrm>
          <a:prstGeom prst="rect">
            <a:avLst/>
          </a:prstGeom>
        </p:spPr>
        <p:txBody>
          <a:bodyPr lIns="0" tIns="0" rIns="0" bIns="0">
            <a:normAutofit/>
          </a:bodyPr>
          <a:lstStyle>
            <a:lvl1pPr>
              <a:lnSpc>
                <a:spcPct val="100000"/>
              </a:lnSpc>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24A0716-3243-4995-BC00-4ED31FEF5289}"/>
              </a:ext>
            </a:extLst>
          </p:cNvPr>
          <p:cNvSpPr>
            <a:spLocks noGrp="1"/>
          </p:cNvSpPr>
          <p:nvPr>
            <p:ph idx="1"/>
          </p:nvPr>
        </p:nvSpPr>
        <p:spPr>
          <a:xfrm>
            <a:off x="609600" y="1427019"/>
            <a:ext cx="10972800" cy="4521344"/>
          </a:xfrm>
          <a:prstGeom prst="rect">
            <a:avLst/>
          </a:prstGeom>
        </p:spPr>
        <p:txBody>
          <a:bodyPr lIns="0" rIns="0">
            <a:normAutofit/>
          </a:bodyPr>
          <a:lstStyle>
            <a:lvl1pPr marL="320040" indent="-320040">
              <a:lnSpc>
                <a:spcPct val="100000"/>
              </a:lnSpc>
              <a:buClr>
                <a:schemeClr val="accent1"/>
              </a:buClr>
              <a:buSzPct val="90000"/>
              <a:buFont typeface="Franklin Gothic Book" panose="020B0503020102020204" pitchFamily="34" charset="0"/>
              <a:buChar char="►"/>
              <a:defRPr sz="2600">
                <a:solidFill>
                  <a:schemeClr val="bg1"/>
                </a:solidFill>
              </a:defRPr>
            </a:lvl1pPr>
            <a:lvl2pPr marL="685800" indent="-320040">
              <a:lnSpc>
                <a:spcPct val="100000"/>
              </a:lnSpc>
              <a:buClr>
                <a:schemeClr val="bg1"/>
              </a:buClr>
              <a:buFont typeface="Lato" panose="020F0502020204030203" pitchFamily="34" charset="0"/>
              <a:buChar char="̶"/>
              <a:defRPr sz="2300">
                <a:solidFill>
                  <a:schemeClr val="bg1"/>
                </a:solidFill>
              </a:defRPr>
            </a:lvl2pPr>
            <a:lvl3pPr marL="1143000" indent="-320040">
              <a:lnSpc>
                <a:spcPct val="100000"/>
              </a:lnSpc>
              <a:buClr>
                <a:schemeClr val="bg1"/>
              </a:buClr>
              <a:buFont typeface="Lato" panose="020F0502020204030203" pitchFamily="34" charset="0"/>
              <a:buChar char="̶"/>
              <a:defRPr>
                <a:solidFill>
                  <a:schemeClr val="bg1"/>
                </a:solidFill>
              </a:defRPr>
            </a:lvl3pPr>
            <a:lvl4pPr marL="1600200" indent="-320040">
              <a:lnSpc>
                <a:spcPct val="100000"/>
              </a:lnSpc>
              <a:buClr>
                <a:schemeClr val="bg1"/>
              </a:buClr>
              <a:buFont typeface="Lato" panose="020F0502020204030203" pitchFamily="34" charset="0"/>
              <a:buChar char="̶"/>
              <a:defRPr>
                <a:solidFill>
                  <a:schemeClr val="bg1"/>
                </a:solidFill>
              </a:defRPr>
            </a:lvl4pPr>
            <a:lvl5pPr marL="2057400" indent="-320040">
              <a:lnSpc>
                <a:spcPct val="100000"/>
              </a:lnSpc>
              <a:buClr>
                <a:schemeClr val="bg1"/>
              </a:buClr>
              <a:buFont typeface="Lato" panose="020F0502020204030203" pitchFamily="34" charset="0"/>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61DEFEF-673D-474A-9349-6654CF7186CD}"/>
              </a:ext>
            </a:extLst>
          </p:cNvPr>
          <p:cNvSpPr/>
          <p:nvPr userDrawn="1"/>
        </p:nvSpPr>
        <p:spPr>
          <a:xfrm>
            <a:off x="0" y="0"/>
            <a:ext cx="12192000" cy="107602"/>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ectangle 7">
            <a:extLst>
              <a:ext uri="{FF2B5EF4-FFF2-40B4-BE49-F238E27FC236}">
                <a16:creationId xmlns:a16="http://schemas.microsoft.com/office/drawing/2014/main" id="{375FE50B-223F-40F9-AFF5-8C0577E31499}"/>
              </a:ext>
            </a:extLst>
          </p:cNvPr>
          <p:cNvSpPr/>
          <p:nvPr userDrawn="1"/>
        </p:nvSpPr>
        <p:spPr>
          <a:xfrm>
            <a:off x="9906000" y="6400801"/>
            <a:ext cx="2286000" cy="457200"/>
          </a:xfrm>
          <a:prstGeom prst="rect">
            <a:avLst/>
          </a:prstGeom>
          <a:solidFill>
            <a:schemeClr val="tx1">
              <a:lumMod val="50000"/>
              <a:lumOff val="50000"/>
              <a:alpha val="65000"/>
            </a:schemeClr>
          </a:solidFill>
          <a:ln>
            <a:noFill/>
          </a:ln>
          <a:effectLst>
            <a:outerShdw blurRad="215900" dist="1143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DD79496-622F-4C52-8C34-6E2712E08DCC}"/>
              </a:ext>
            </a:extLst>
          </p:cNvPr>
          <p:cNvPicPr>
            <a:picLocks noChangeAspect="1"/>
          </p:cNvPicPr>
          <p:nvPr userDrawn="1"/>
        </p:nvPicPr>
        <p:blipFill>
          <a:blip r:embed="rId2"/>
          <a:stretch>
            <a:fillRect/>
          </a:stretch>
        </p:blipFill>
        <p:spPr>
          <a:xfrm>
            <a:off x="10191440" y="6487908"/>
            <a:ext cx="1638920" cy="304130"/>
          </a:xfrm>
          <a:prstGeom prst="rect">
            <a:avLst/>
          </a:prstGeom>
        </p:spPr>
      </p:pic>
      <p:sp>
        <p:nvSpPr>
          <p:cNvPr id="13" name="Text Placeholder 5">
            <a:extLst>
              <a:ext uri="{FF2B5EF4-FFF2-40B4-BE49-F238E27FC236}">
                <a16:creationId xmlns:a16="http://schemas.microsoft.com/office/drawing/2014/main" id="{E7B7EAAD-F2B8-46DC-B666-B8A7018E7B95}"/>
              </a:ext>
            </a:extLst>
          </p:cNvPr>
          <p:cNvSpPr>
            <a:spLocks noGrp="1"/>
          </p:cNvSpPr>
          <p:nvPr>
            <p:ph type="body" sz="quarter" idx="15" hasCustomPrompt="1"/>
          </p:nvPr>
        </p:nvSpPr>
        <p:spPr>
          <a:xfrm>
            <a:off x="609600" y="6095280"/>
            <a:ext cx="10972800" cy="208852"/>
          </a:xfrm>
          <a:prstGeom prst="rect">
            <a:avLst/>
          </a:prstGeom>
        </p:spPr>
        <p:txBody>
          <a:bodyPr lIns="0" rIns="0"/>
          <a:lstStyle>
            <a:lvl1pPr marL="0" indent="0">
              <a:buFontTx/>
              <a:buNone/>
              <a:defRPr sz="900" i="1">
                <a:solidFill>
                  <a:schemeClr val="bg1">
                    <a:lumMod val="65000"/>
                  </a:schemeClr>
                </a:solidFill>
              </a:defRPr>
            </a:lvl1pPr>
          </a:lstStyle>
          <a:p>
            <a:pPr lvl="0"/>
            <a:r>
              <a:rPr lang="en-US" dirty="0"/>
              <a:t>Click to add Photo credits</a:t>
            </a:r>
          </a:p>
        </p:txBody>
      </p:sp>
    </p:spTree>
    <p:extLst>
      <p:ext uri="{BB962C8B-B14F-4D97-AF65-F5344CB8AC3E}">
        <p14:creationId xmlns:p14="http://schemas.microsoft.com/office/powerpoint/2010/main" val="3920343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k Content+Photo-Left">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F17829B-6FC1-40C5-8A8A-0878613C3812}"/>
              </a:ext>
            </a:extLst>
          </p:cNvPr>
          <p:cNvSpPr>
            <a:spLocks noGrp="1"/>
          </p:cNvSpPr>
          <p:nvPr>
            <p:ph type="pic" sz="quarter" idx="14"/>
          </p:nvPr>
        </p:nvSpPr>
        <p:spPr>
          <a:xfrm>
            <a:off x="0" y="107602"/>
            <a:ext cx="5867400" cy="6265558"/>
          </a:xfrm>
          <a:prstGeom prst="rect">
            <a:avLst/>
          </a:prstGeom>
          <a:solidFill>
            <a:schemeClr val="bg1">
              <a:lumMod val="95000"/>
            </a:schemeClr>
          </a:solidFill>
        </p:spPr>
        <p:txBody>
          <a:bodyPr/>
          <a:lstStyle>
            <a:lvl1pPr marL="0" indent="0">
              <a:buFontTx/>
              <a:buNone/>
              <a:defRPr/>
            </a:lvl1pPr>
          </a:lstStyle>
          <a:p>
            <a:r>
              <a:rPr lang="en-US" dirty="0"/>
              <a:t>Click icon to add picture</a:t>
            </a:r>
          </a:p>
        </p:txBody>
      </p:sp>
      <p:sp>
        <p:nvSpPr>
          <p:cNvPr id="12" name="Rectangle 11">
            <a:extLst>
              <a:ext uri="{FF2B5EF4-FFF2-40B4-BE49-F238E27FC236}">
                <a16:creationId xmlns:a16="http://schemas.microsoft.com/office/drawing/2014/main" id="{CB594AF4-CB0C-4941-BA1E-AE88B0194C1C}"/>
              </a:ext>
            </a:extLst>
          </p:cNvPr>
          <p:cNvSpPr/>
          <p:nvPr userDrawn="1"/>
        </p:nvSpPr>
        <p:spPr>
          <a:xfrm>
            <a:off x="0" y="6401100"/>
            <a:ext cx="12192000" cy="457200"/>
          </a:xfrm>
          <a:prstGeom prst="rect">
            <a:avLst/>
          </a:prstGeom>
          <a:solidFill>
            <a:srgbClr val="3F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6C8853-D689-4E8B-ACA8-BDDEF324832A}"/>
              </a:ext>
            </a:extLst>
          </p:cNvPr>
          <p:cNvSpPr/>
          <p:nvPr userDrawn="1"/>
        </p:nvSpPr>
        <p:spPr>
          <a:xfrm>
            <a:off x="0" y="6400800"/>
            <a:ext cx="9906000" cy="457200"/>
          </a:xfrm>
          <a:prstGeom prst="rect">
            <a:avLst/>
          </a:prstGeom>
          <a:pattFill prst="ltUpDiag">
            <a:fgClr>
              <a:schemeClr val="tx1">
                <a:lumMod val="75000"/>
                <a:lumOff val="25000"/>
              </a:schemeClr>
            </a:fgClr>
            <a:bgClr>
              <a:srgbClr val="3F423F"/>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0755642-C37F-4EEE-AA73-AAA8BAE72B96}"/>
              </a:ext>
            </a:extLst>
          </p:cNvPr>
          <p:cNvSpPr/>
          <p:nvPr userDrawn="1"/>
        </p:nvSpPr>
        <p:spPr>
          <a:xfrm>
            <a:off x="0" y="6373160"/>
            <a:ext cx="12192000" cy="45720"/>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1D082-7DE1-4A2F-8140-DA14E4B385C1}"/>
              </a:ext>
            </a:extLst>
          </p:cNvPr>
          <p:cNvSpPr>
            <a:spLocks noGrp="1"/>
          </p:cNvSpPr>
          <p:nvPr>
            <p:ph type="title"/>
          </p:nvPr>
        </p:nvSpPr>
        <p:spPr>
          <a:xfrm>
            <a:off x="6096000" y="685800"/>
            <a:ext cx="5486400" cy="500784"/>
          </a:xfrm>
          <a:prstGeom prst="rect">
            <a:avLst/>
          </a:prstGeom>
        </p:spPr>
        <p:txBody>
          <a:bodyPr lIns="0" tIns="0" rIns="0" bIns="0">
            <a:normAutofit/>
          </a:bodyPr>
          <a:lstStyle>
            <a:lvl1pPr>
              <a:lnSpc>
                <a:spcPct val="100000"/>
              </a:lnSpc>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24A0716-3243-4995-BC00-4ED31FEF5289}"/>
              </a:ext>
            </a:extLst>
          </p:cNvPr>
          <p:cNvSpPr>
            <a:spLocks noGrp="1"/>
          </p:cNvSpPr>
          <p:nvPr>
            <p:ph idx="1"/>
          </p:nvPr>
        </p:nvSpPr>
        <p:spPr>
          <a:xfrm>
            <a:off x="6096000" y="1427019"/>
            <a:ext cx="5486400" cy="4521344"/>
          </a:xfrm>
          <a:prstGeom prst="rect">
            <a:avLst/>
          </a:prstGeom>
        </p:spPr>
        <p:txBody>
          <a:bodyPr lIns="0" rIns="0">
            <a:normAutofit/>
          </a:bodyPr>
          <a:lstStyle>
            <a:lvl1pPr marL="320040" indent="-320040">
              <a:lnSpc>
                <a:spcPct val="100000"/>
              </a:lnSpc>
              <a:buClr>
                <a:schemeClr val="accent1"/>
              </a:buClr>
              <a:buSzPct val="90000"/>
              <a:buFont typeface="Franklin Gothic Book" panose="020B0503020102020204" pitchFamily="34" charset="0"/>
              <a:buChar char="►"/>
              <a:defRPr sz="2600">
                <a:solidFill>
                  <a:schemeClr val="bg1"/>
                </a:solidFill>
              </a:defRPr>
            </a:lvl1pPr>
            <a:lvl2pPr marL="685800" indent="-320040">
              <a:lnSpc>
                <a:spcPct val="100000"/>
              </a:lnSpc>
              <a:buClr>
                <a:schemeClr val="bg1"/>
              </a:buClr>
              <a:buFont typeface="Lato" panose="020F0502020204030203" pitchFamily="34" charset="0"/>
              <a:buChar char="̶"/>
              <a:defRPr sz="2300">
                <a:solidFill>
                  <a:schemeClr val="bg1"/>
                </a:solidFill>
              </a:defRPr>
            </a:lvl2pPr>
            <a:lvl3pPr marL="1143000" indent="-320040">
              <a:lnSpc>
                <a:spcPct val="100000"/>
              </a:lnSpc>
              <a:buClr>
                <a:schemeClr val="bg1"/>
              </a:buClr>
              <a:buFont typeface="Lato" panose="020F0502020204030203" pitchFamily="34" charset="0"/>
              <a:buChar char="̶"/>
              <a:defRPr>
                <a:solidFill>
                  <a:schemeClr val="bg1"/>
                </a:solidFill>
              </a:defRPr>
            </a:lvl3pPr>
            <a:lvl4pPr marL="1600200" indent="-320040">
              <a:lnSpc>
                <a:spcPct val="100000"/>
              </a:lnSpc>
              <a:buClr>
                <a:schemeClr val="bg1"/>
              </a:buClr>
              <a:buFont typeface="Lato" panose="020F0502020204030203" pitchFamily="34" charset="0"/>
              <a:buChar char="̶"/>
              <a:defRPr>
                <a:solidFill>
                  <a:schemeClr val="bg1"/>
                </a:solidFill>
              </a:defRPr>
            </a:lvl4pPr>
            <a:lvl5pPr marL="2057400" indent="-320040">
              <a:lnSpc>
                <a:spcPct val="100000"/>
              </a:lnSpc>
              <a:buClr>
                <a:schemeClr val="bg1"/>
              </a:buClr>
              <a:buFont typeface="Lato" panose="020F0502020204030203" pitchFamily="34" charset="0"/>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61DEFEF-673D-474A-9349-6654CF7186CD}"/>
              </a:ext>
            </a:extLst>
          </p:cNvPr>
          <p:cNvSpPr/>
          <p:nvPr userDrawn="1"/>
        </p:nvSpPr>
        <p:spPr>
          <a:xfrm>
            <a:off x="0" y="0"/>
            <a:ext cx="12192000" cy="107602"/>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ectangle 7">
            <a:extLst>
              <a:ext uri="{FF2B5EF4-FFF2-40B4-BE49-F238E27FC236}">
                <a16:creationId xmlns:a16="http://schemas.microsoft.com/office/drawing/2014/main" id="{375FE50B-223F-40F9-AFF5-8C0577E31499}"/>
              </a:ext>
            </a:extLst>
          </p:cNvPr>
          <p:cNvSpPr/>
          <p:nvPr userDrawn="1"/>
        </p:nvSpPr>
        <p:spPr>
          <a:xfrm>
            <a:off x="9906000" y="6400801"/>
            <a:ext cx="2286000" cy="457200"/>
          </a:xfrm>
          <a:prstGeom prst="rect">
            <a:avLst/>
          </a:prstGeom>
          <a:solidFill>
            <a:schemeClr val="tx1">
              <a:lumMod val="50000"/>
              <a:lumOff val="50000"/>
              <a:alpha val="65000"/>
            </a:schemeClr>
          </a:solidFill>
          <a:ln>
            <a:noFill/>
          </a:ln>
          <a:effectLst>
            <a:outerShdw blurRad="215900" dist="1143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DD79496-622F-4C52-8C34-6E2712E08DCC}"/>
              </a:ext>
            </a:extLst>
          </p:cNvPr>
          <p:cNvPicPr>
            <a:picLocks noChangeAspect="1"/>
          </p:cNvPicPr>
          <p:nvPr userDrawn="1"/>
        </p:nvPicPr>
        <p:blipFill>
          <a:blip r:embed="rId2"/>
          <a:stretch>
            <a:fillRect/>
          </a:stretch>
        </p:blipFill>
        <p:spPr>
          <a:xfrm>
            <a:off x="10191440" y="6487908"/>
            <a:ext cx="1638920" cy="304130"/>
          </a:xfrm>
          <a:prstGeom prst="rect">
            <a:avLst/>
          </a:prstGeom>
        </p:spPr>
      </p:pic>
      <p:sp>
        <p:nvSpPr>
          <p:cNvPr id="14" name="Text Placeholder 5">
            <a:extLst>
              <a:ext uri="{FF2B5EF4-FFF2-40B4-BE49-F238E27FC236}">
                <a16:creationId xmlns:a16="http://schemas.microsoft.com/office/drawing/2014/main" id="{D162C7BC-DF83-4DD3-BA66-DC87C67038D3}"/>
              </a:ext>
            </a:extLst>
          </p:cNvPr>
          <p:cNvSpPr>
            <a:spLocks noGrp="1"/>
          </p:cNvSpPr>
          <p:nvPr>
            <p:ph type="body" sz="quarter" idx="15" hasCustomPrompt="1"/>
          </p:nvPr>
        </p:nvSpPr>
        <p:spPr>
          <a:xfrm>
            <a:off x="6096000" y="6095280"/>
            <a:ext cx="5486400" cy="180975"/>
          </a:xfrm>
          <a:prstGeom prst="rect">
            <a:avLst/>
          </a:prstGeom>
        </p:spPr>
        <p:txBody>
          <a:bodyPr lIns="0" rIns="0"/>
          <a:lstStyle>
            <a:lvl1pPr marL="0" indent="0">
              <a:buFontTx/>
              <a:buNone/>
              <a:defRPr sz="900" i="1">
                <a:solidFill>
                  <a:schemeClr val="bg1">
                    <a:lumMod val="65000"/>
                  </a:schemeClr>
                </a:solidFill>
              </a:defRPr>
            </a:lvl1pPr>
          </a:lstStyle>
          <a:p>
            <a:pPr lvl="0"/>
            <a:r>
              <a:rPr lang="en-US" dirty="0"/>
              <a:t>Click to add Photo credits</a:t>
            </a:r>
          </a:p>
        </p:txBody>
      </p:sp>
    </p:spTree>
    <p:extLst>
      <p:ext uri="{BB962C8B-B14F-4D97-AF65-F5344CB8AC3E}">
        <p14:creationId xmlns:p14="http://schemas.microsoft.com/office/powerpoint/2010/main" val="4260662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k Gold Background">
    <p:bg>
      <p:bgPr>
        <a:gradFill>
          <a:gsLst>
            <a:gs pos="17000">
              <a:schemeClr val="accent6">
                <a:lumMod val="40000"/>
                <a:lumOff val="60000"/>
              </a:schemeClr>
            </a:gs>
            <a:gs pos="62000">
              <a:schemeClr val="accent6">
                <a:alpha val="80000"/>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F17829B-6FC1-40C5-8A8A-0878613C3812}"/>
              </a:ext>
            </a:extLst>
          </p:cNvPr>
          <p:cNvSpPr>
            <a:spLocks noGrp="1"/>
          </p:cNvSpPr>
          <p:nvPr>
            <p:ph type="pic" sz="quarter" idx="14"/>
          </p:nvPr>
        </p:nvSpPr>
        <p:spPr>
          <a:xfrm>
            <a:off x="6934200" y="685800"/>
            <a:ext cx="5257799" cy="5687360"/>
          </a:xfrm>
          <a:prstGeom prst="rect">
            <a:avLst/>
          </a:prstGeom>
          <a:solidFill>
            <a:schemeClr val="bg1">
              <a:lumMod val="95000"/>
            </a:schemeClr>
          </a:solidFill>
        </p:spPr>
        <p:txBody>
          <a:bodyPr/>
          <a:lstStyle>
            <a:lvl1pPr marL="0" indent="0">
              <a:buFontTx/>
              <a:buNone/>
              <a:defRPr/>
            </a:lvl1pPr>
          </a:lstStyle>
          <a:p>
            <a:r>
              <a:rPr lang="en-US"/>
              <a:t>Click icon to add picture</a:t>
            </a:r>
          </a:p>
        </p:txBody>
      </p:sp>
      <p:sp>
        <p:nvSpPr>
          <p:cNvPr id="12" name="Rectangle 11">
            <a:extLst>
              <a:ext uri="{FF2B5EF4-FFF2-40B4-BE49-F238E27FC236}">
                <a16:creationId xmlns:a16="http://schemas.microsoft.com/office/drawing/2014/main" id="{CB594AF4-CB0C-4941-BA1E-AE88B0194C1C}"/>
              </a:ext>
            </a:extLst>
          </p:cNvPr>
          <p:cNvSpPr/>
          <p:nvPr userDrawn="1"/>
        </p:nvSpPr>
        <p:spPr>
          <a:xfrm>
            <a:off x="0" y="6401100"/>
            <a:ext cx="12192000" cy="457200"/>
          </a:xfrm>
          <a:prstGeom prst="rect">
            <a:avLst/>
          </a:prstGeom>
          <a:solidFill>
            <a:srgbClr val="3F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6C8853-D689-4E8B-ACA8-BDDEF324832A}"/>
              </a:ext>
            </a:extLst>
          </p:cNvPr>
          <p:cNvSpPr/>
          <p:nvPr userDrawn="1"/>
        </p:nvSpPr>
        <p:spPr>
          <a:xfrm>
            <a:off x="0" y="6400800"/>
            <a:ext cx="9906000" cy="457200"/>
          </a:xfrm>
          <a:prstGeom prst="rect">
            <a:avLst/>
          </a:prstGeom>
          <a:pattFill prst="ltUpDiag">
            <a:fgClr>
              <a:schemeClr val="tx1">
                <a:lumMod val="75000"/>
                <a:lumOff val="25000"/>
              </a:schemeClr>
            </a:fgClr>
            <a:bgClr>
              <a:srgbClr val="3F423F"/>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0755642-C37F-4EEE-AA73-AAA8BAE72B96}"/>
              </a:ext>
            </a:extLst>
          </p:cNvPr>
          <p:cNvSpPr/>
          <p:nvPr userDrawn="1"/>
        </p:nvSpPr>
        <p:spPr>
          <a:xfrm>
            <a:off x="0" y="6373160"/>
            <a:ext cx="12192000" cy="45720"/>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75FE50B-223F-40F9-AFF5-8C0577E31499}"/>
              </a:ext>
            </a:extLst>
          </p:cNvPr>
          <p:cNvSpPr/>
          <p:nvPr userDrawn="1"/>
        </p:nvSpPr>
        <p:spPr>
          <a:xfrm>
            <a:off x="9906000" y="6400801"/>
            <a:ext cx="2286000" cy="457200"/>
          </a:xfrm>
          <a:prstGeom prst="rect">
            <a:avLst/>
          </a:prstGeom>
          <a:solidFill>
            <a:schemeClr val="tx1">
              <a:lumMod val="50000"/>
              <a:lumOff val="50000"/>
              <a:alpha val="65000"/>
            </a:schemeClr>
          </a:solidFill>
          <a:ln>
            <a:noFill/>
          </a:ln>
          <a:effectLst>
            <a:outerShdw blurRad="215900" dist="1143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EEE86BD-2004-4033-B576-9C7BE69F7F1C}"/>
              </a:ext>
            </a:extLst>
          </p:cNvPr>
          <p:cNvSpPr/>
          <p:nvPr userDrawn="1"/>
        </p:nvSpPr>
        <p:spPr>
          <a:xfrm>
            <a:off x="340963" y="0"/>
            <a:ext cx="6593237" cy="6858000"/>
          </a:xfrm>
          <a:prstGeom prst="rect">
            <a:avLst/>
          </a:prstGeom>
          <a:solidFill>
            <a:schemeClr val="tx2"/>
          </a:solidFill>
          <a:ln>
            <a:noFill/>
          </a:ln>
          <a:effectLst>
            <a:outerShdw blurRad="304800" sx="104000" sy="10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DD79496-622F-4C52-8C34-6E2712E08DCC}"/>
              </a:ext>
            </a:extLst>
          </p:cNvPr>
          <p:cNvPicPr>
            <a:picLocks noChangeAspect="1"/>
          </p:cNvPicPr>
          <p:nvPr userDrawn="1"/>
        </p:nvPicPr>
        <p:blipFill>
          <a:blip r:embed="rId2"/>
          <a:stretch>
            <a:fillRect/>
          </a:stretch>
        </p:blipFill>
        <p:spPr>
          <a:xfrm>
            <a:off x="10191440" y="6487908"/>
            <a:ext cx="1638920" cy="304130"/>
          </a:xfrm>
          <a:prstGeom prst="rect">
            <a:avLst/>
          </a:prstGeom>
        </p:spPr>
      </p:pic>
      <p:sp>
        <p:nvSpPr>
          <p:cNvPr id="2" name="Title 1">
            <a:extLst>
              <a:ext uri="{FF2B5EF4-FFF2-40B4-BE49-F238E27FC236}">
                <a16:creationId xmlns:a16="http://schemas.microsoft.com/office/drawing/2014/main" id="{DB11D082-7DE1-4A2F-8140-DA14E4B385C1}"/>
              </a:ext>
            </a:extLst>
          </p:cNvPr>
          <p:cNvSpPr>
            <a:spLocks noGrp="1"/>
          </p:cNvSpPr>
          <p:nvPr>
            <p:ph type="title"/>
          </p:nvPr>
        </p:nvSpPr>
        <p:spPr>
          <a:xfrm>
            <a:off x="609599" y="685800"/>
            <a:ext cx="6031345" cy="500784"/>
          </a:xfrm>
          <a:prstGeom prst="rect">
            <a:avLst/>
          </a:prstGeom>
        </p:spPr>
        <p:txBody>
          <a:bodyPr lIns="0" tIns="0" rIns="0" bIns="0">
            <a:normAutofit/>
          </a:bodyPr>
          <a:lstStyle>
            <a:lvl1pPr>
              <a:lnSpc>
                <a:spcPct val="100000"/>
              </a:lnSpc>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24A0716-3243-4995-BC00-4ED31FEF5289}"/>
              </a:ext>
            </a:extLst>
          </p:cNvPr>
          <p:cNvSpPr>
            <a:spLocks noGrp="1"/>
          </p:cNvSpPr>
          <p:nvPr>
            <p:ph idx="1"/>
          </p:nvPr>
        </p:nvSpPr>
        <p:spPr>
          <a:xfrm>
            <a:off x="609599" y="1427018"/>
            <a:ext cx="6031345" cy="4765963"/>
          </a:xfrm>
          <a:prstGeom prst="rect">
            <a:avLst/>
          </a:prstGeom>
        </p:spPr>
        <p:txBody>
          <a:bodyPr lIns="0" rIns="0">
            <a:normAutofit/>
          </a:bodyPr>
          <a:lstStyle>
            <a:lvl1pPr marL="320040" indent="-320040">
              <a:lnSpc>
                <a:spcPct val="100000"/>
              </a:lnSpc>
              <a:buClr>
                <a:schemeClr val="accent1"/>
              </a:buClr>
              <a:buSzPct val="90000"/>
              <a:buFont typeface="Franklin Gothic Book" panose="020B0503020102020204" pitchFamily="34" charset="0"/>
              <a:buChar char="►"/>
              <a:defRPr sz="2600">
                <a:solidFill>
                  <a:schemeClr val="bg1"/>
                </a:solidFill>
              </a:defRPr>
            </a:lvl1pPr>
            <a:lvl2pPr marL="685800" indent="-320040">
              <a:lnSpc>
                <a:spcPct val="100000"/>
              </a:lnSpc>
              <a:buClr>
                <a:schemeClr val="bg1"/>
              </a:buClr>
              <a:buFont typeface="Lato" panose="020F0502020204030203" pitchFamily="34" charset="0"/>
              <a:buChar char="̶"/>
              <a:defRPr sz="2300">
                <a:solidFill>
                  <a:schemeClr val="bg1"/>
                </a:solidFill>
              </a:defRPr>
            </a:lvl2pPr>
            <a:lvl3pPr marL="1143000" indent="-320040">
              <a:lnSpc>
                <a:spcPct val="100000"/>
              </a:lnSpc>
              <a:buClr>
                <a:schemeClr val="bg1"/>
              </a:buClr>
              <a:buFont typeface="Lato" panose="020F0502020204030203" pitchFamily="34" charset="0"/>
              <a:buChar char="̶"/>
              <a:defRPr>
                <a:solidFill>
                  <a:schemeClr val="bg1"/>
                </a:solidFill>
              </a:defRPr>
            </a:lvl3pPr>
            <a:lvl4pPr marL="1600200" indent="-320040">
              <a:lnSpc>
                <a:spcPct val="100000"/>
              </a:lnSpc>
              <a:buClr>
                <a:schemeClr val="bg1"/>
              </a:buClr>
              <a:buFont typeface="Lato" panose="020F0502020204030203" pitchFamily="34" charset="0"/>
              <a:buChar char="̶"/>
              <a:defRPr>
                <a:solidFill>
                  <a:schemeClr val="bg1"/>
                </a:solidFill>
              </a:defRPr>
            </a:lvl4pPr>
            <a:lvl5pPr marL="2057400" indent="-320040">
              <a:lnSpc>
                <a:spcPct val="100000"/>
              </a:lnSpc>
              <a:buClr>
                <a:schemeClr val="bg1"/>
              </a:buClr>
              <a:buFont typeface="Lato" panose="020F0502020204030203" pitchFamily="34" charset="0"/>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5">
            <a:extLst>
              <a:ext uri="{FF2B5EF4-FFF2-40B4-BE49-F238E27FC236}">
                <a16:creationId xmlns:a16="http://schemas.microsoft.com/office/drawing/2014/main" id="{56A60679-8D27-4CE8-A6F3-D6FB560AA08A}"/>
              </a:ext>
            </a:extLst>
          </p:cNvPr>
          <p:cNvSpPr>
            <a:spLocks noGrp="1"/>
          </p:cNvSpPr>
          <p:nvPr>
            <p:ph type="body" sz="quarter" idx="15" hasCustomPrompt="1"/>
          </p:nvPr>
        </p:nvSpPr>
        <p:spPr>
          <a:xfrm>
            <a:off x="609600" y="6418548"/>
            <a:ext cx="6031344" cy="231634"/>
          </a:xfrm>
          <a:prstGeom prst="rect">
            <a:avLst/>
          </a:prstGeom>
        </p:spPr>
        <p:txBody>
          <a:bodyPr lIns="0" rIns="0"/>
          <a:lstStyle>
            <a:lvl1pPr marL="0" indent="0">
              <a:buFontTx/>
              <a:buNone/>
              <a:defRPr sz="900" i="1">
                <a:solidFill>
                  <a:schemeClr val="bg1">
                    <a:lumMod val="65000"/>
                  </a:schemeClr>
                </a:solidFill>
              </a:defRPr>
            </a:lvl1pPr>
          </a:lstStyle>
          <a:p>
            <a:pPr lvl="0"/>
            <a:r>
              <a:rPr lang="en-US" dirty="0"/>
              <a:t>Click to add Photo credits</a:t>
            </a:r>
          </a:p>
        </p:txBody>
      </p:sp>
    </p:spTree>
    <p:extLst>
      <p:ext uri="{BB962C8B-B14F-4D97-AF65-F5344CB8AC3E}">
        <p14:creationId xmlns:p14="http://schemas.microsoft.com/office/powerpoint/2010/main" val="884691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k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1D082-7DE1-4A2F-8140-DA14E4B385C1}"/>
              </a:ext>
            </a:extLst>
          </p:cNvPr>
          <p:cNvSpPr>
            <a:spLocks noGrp="1"/>
          </p:cNvSpPr>
          <p:nvPr>
            <p:ph type="title"/>
          </p:nvPr>
        </p:nvSpPr>
        <p:spPr>
          <a:xfrm>
            <a:off x="609600" y="685800"/>
            <a:ext cx="10972800" cy="500784"/>
          </a:xfrm>
          <a:prstGeom prst="rect">
            <a:avLst/>
          </a:prstGeom>
        </p:spPr>
        <p:txBody>
          <a:bodyPr lIns="0" tIns="0" rIns="0" bIns="0">
            <a:normAutofit/>
          </a:bodyPr>
          <a:lstStyle>
            <a:lvl1pPr>
              <a:lnSpc>
                <a:spcPct val="100000"/>
              </a:lnSpc>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24A0716-3243-4995-BC00-4ED31FEF5289}"/>
              </a:ext>
            </a:extLst>
          </p:cNvPr>
          <p:cNvSpPr>
            <a:spLocks noGrp="1"/>
          </p:cNvSpPr>
          <p:nvPr>
            <p:ph idx="1"/>
          </p:nvPr>
        </p:nvSpPr>
        <p:spPr>
          <a:xfrm>
            <a:off x="609600" y="1427019"/>
            <a:ext cx="10972800" cy="4521344"/>
          </a:xfrm>
          <a:prstGeom prst="rect">
            <a:avLst/>
          </a:prstGeom>
        </p:spPr>
        <p:txBody>
          <a:bodyPr lIns="0" rIns="0">
            <a:normAutofit/>
          </a:bodyPr>
          <a:lstStyle>
            <a:lvl1pPr marL="320040" indent="-320040">
              <a:lnSpc>
                <a:spcPct val="100000"/>
              </a:lnSpc>
              <a:buClr>
                <a:schemeClr val="accent1"/>
              </a:buClr>
              <a:buSzPct val="90000"/>
              <a:buFont typeface="Franklin Gothic Book" panose="020B0503020102020204" pitchFamily="34" charset="0"/>
              <a:buChar char="►"/>
              <a:defRPr sz="2600">
                <a:solidFill>
                  <a:schemeClr val="bg1"/>
                </a:solidFill>
              </a:defRPr>
            </a:lvl1pPr>
            <a:lvl2pPr marL="685800" indent="-320040">
              <a:lnSpc>
                <a:spcPct val="100000"/>
              </a:lnSpc>
              <a:buClr>
                <a:schemeClr val="bg1"/>
              </a:buClr>
              <a:buFont typeface="Lato" panose="020F0502020204030203" pitchFamily="34" charset="0"/>
              <a:buChar char="̶"/>
              <a:defRPr sz="2300">
                <a:solidFill>
                  <a:schemeClr val="bg1"/>
                </a:solidFill>
              </a:defRPr>
            </a:lvl2pPr>
            <a:lvl3pPr marL="1143000" indent="-320040">
              <a:lnSpc>
                <a:spcPct val="100000"/>
              </a:lnSpc>
              <a:buClr>
                <a:schemeClr val="bg1"/>
              </a:buClr>
              <a:buFont typeface="Lato" panose="020F0502020204030203" pitchFamily="34" charset="0"/>
              <a:buChar char="̶"/>
              <a:defRPr>
                <a:solidFill>
                  <a:schemeClr val="bg1"/>
                </a:solidFill>
              </a:defRPr>
            </a:lvl3pPr>
            <a:lvl4pPr marL="1600200" indent="-320040">
              <a:lnSpc>
                <a:spcPct val="100000"/>
              </a:lnSpc>
              <a:buClr>
                <a:schemeClr val="bg1"/>
              </a:buClr>
              <a:buFont typeface="Lato" panose="020F0502020204030203" pitchFamily="34" charset="0"/>
              <a:buChar char="̶"/>
              <a:defRPr>
                <a:solidFill>
                  <a:schemeClr val="bg1"/>
                </a:solidFill>
              </a:defRPr>
            </a:lvl4pPr>
            <a:lvl5pPr marL="2057400" indent="-320040">
              <a:lnSpc>
                <a:spcPct val="100000"/>
              </a:lnSpc>
              <a:buClr>
                <a:schemeClr val="bg1"/>
              </a:buClr>
              <a:buFont typeface="Lato" panose="020F0502020204030203" pitchFamily="34" charset="0"/>
              <a:buChar cha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5B7F11AC-0E15-4884-BF95-988C2DE031B7}"/>
              </a:ext>
            </a:extLst>
          </p:cNvPr>
          <p:cNvSpPr>
            <a:spLocks noGrp="1"/>
          </p:cNvSpPr>
          <p:nvPr>
            <p:ph type="body" sz="quarter" idx="15" hasCustomPrompt="1"/>
          </p:nvPr>
        </p:nvSpPr>
        <p:spPr>
          <a:xfrm>
            <a:off x="609600" y="6335425"/>
            <a:ext cx="10972800" cy="176210"/>
          </a:xfrm>
          <a:prstGeom prst="rect">
            <a:avLst/>
          </a:prstGeom>
        </p:spPr>
        <p:txBody>
          <a:bodyPr lIns="0" rIns="0"/>
          <a:lstStyle>
            <a:lvl1pPr marL="0" indent="0">
              <a:buFontTx/>
              <a:buNone/>
              <a:defRPr sz="900" i="1">
                <a:solidFill>
                  <a:schemeClr val="bg1">
                    <a:lumMod val="65000"/>
                  </a:schemeClr>
                </a:solidFill>
              </a:defRPr>
            </a:lvl1pPr>
          </a:lstStyle>
          <a:p>
            <a:pPr lvl="0"/>
            <a:r>
              <a:rPr lang="en-US" dirty="0"/>
              <a:t>Click to add Photo credits</a:t>
            </a:r>
          </a:p>
        </p:txBody>
      </p:sp>
    </p:spTree>
    <p:extLst>
      <p:ext uri="{BB962C8B-B14F-4D97-AF65-F5344CB8AC3E}">
        <p14:creationId xmlns:p14="http://schemas.microsoft.com/office/powerpoint/2010/main" val="1632386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09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34197DA-8709-B44A-94D9-B408FD32CE83}"/>
              </a:ext>
            </a:extLst>
          </p:cNvPr>
          <p:cNvSpPr/>
          <p:nvPr/>
        </p:nvSpPr>
        <p:spPr>
          <a:xfrm>
            <a:off x="0" y="1524000"/>
            <a:ext cx="12192000" cy="213360"/>
          </a:xfrm>
          <a:prstGeom prst="rect">
            <a:avLst/>
          </a:prstGeom>
          <a:gradFill flip="none" rotWithShape="1">
            <a:gsLst>
              <a:gs pos="26000">
                <a:schemeClr val="tx1">
                  <a:lumMod val="85000"/>
                  <a:alpha val="60000"/>
                </a:schemeClr>
              </a:gs>
              <a:gs pos="100000">
                <a:schemeClr val="tx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9122B74-01FC-4349-BFC4-37E05016C60E}"/>
              </a:ext>
            </a:extLst>
          </p:cNvPr>
          <p:cNvSpPr/>
          <p:nvPr/>
        </p:nvSpPr>
        <p:spPr>
          <a:xfrm>
            <a:off x="0" y="8792"/>
            <a:ext cx="12192000" cy="1515208"/>
          </a:xfrm>
          <a:prstGeom prst="rect">
            <a:avLst/>
          </a:prstGeom>
          <a:pattFill prst="dkUpDiag">
            <a:fgClr>
              <a:schemeClr val="bg1">
                <a:lumMod val="65000"/>
              </a:schemeClr>
            </a:fgClr>
            <a:bgClr>
              <a:srgbClr val="3F423F"/>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022E594-16CC-5542-BBEF-1BE063CC39CE}"/>
              </a:ext>
            </a:extLst>
          </p:cNvPr>
          <p:cNvSpPr/>
          <p:nvPr/>
        </p:nvSpPr>
        <p:spPr>
          <a:xfrm>
            <a:off x="0" y="5943599"/>
            <a:ext cx="12192000" cy="914401"/>
          </a:xfrm>
          <a:prstGeom prst="rect">
            <a:avLst/>
          </a:prstGeom>
          <a:pattFill prst="dkUpDiag">
            <a:fgClr>
              <a:schemeClr val="bg1">
                <a:lumMod val="65000"/>
              </a:schemeClr>
            </a:fgClr>
            <a:bgClr>
              <a:srgbClr val="3F423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AF98E34-E047-9546-B110-AF3673D226C9}"/>
              </a:ext>
            </a:extLst>
          </p:cNvPr>
          <p:cNvSpPr/>
          <p:nvPr/>
        </p:nvSpPr>
        <p:spPr>
          <a:xfrm>
            <a:off x="0" y="0"/>
            <a:ext cx="12192000" cy="1524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2453640"/>
            <a:ext cx="12192000" cy="2468880"/>
          </a:xfrm>
          <a:solidFill>
            <a:schemeClr val="tx1">
              <a:alpha val="75000"/>
            </a:schemeClr>
          </a:solidFill>
        </p:spPr>
        <p:txBody>
          <a:bodyPr>
            <a:normAutofit/>
          </a:bodyPr>
          <a:lstStyle>
            <a:lvl1pPr>
              <a:lnSpc>
                <a:spcPct val="100000"/>
              </a:lnSpc>
              <a:defRPr baseline="0"/>
            </a:lvl1pPr>
          </a:lstStyle>
          <a:p>
            <a:r>
              <a:rPr lang="en-US" dirty="0"/>
              <a:t>CLICK TO INSERT SESSION TITLE HERE AND HERE AND HERE AND HERE AND HERE</a:t>
            </a:r>
          </a:p>
        </p:txBody>
      </p:sp>
      <p:sp>
        <p:nvSpPr>
          <p:cNvPr id="6" name="Text Placeholder 5"/>
          <p:cNvSpPr>
            <a:spLocks noGrp="1"/>
          </p:cNvSpPr>
          <p:nvPr>
            <p:ph type="body" sz="quarter" idx="10" hasCustomPrompt="1"/>
          </p:nvPr>
        </p:nvSpPr>
        <p:spPr>
          <a:xfrm>
            <a:off x="838200" y="2453640"/>
            <a:ext cx="10515600" cy="689223"/>
          </a:xfrm>
          <a:prstGeom prst="rect">
            <a:avLst/>
          </a:prstGeom>
        </p:spPr>
        <p:txBody>
          <a:bodyPr anchor="b" anchorCtr="0"/>
          <a:lstStyle>
            <a:lvl1pPr marL="0" indent="0" algn="ctr">
              <a:spcBef>
                <a:spcPts val="0"/>
              </a:spcBef>
              <a:buFontTx/>
              <a:buNone/>
              <a:defRPr sz="1800" b="1">
                <a:solidFill>
                  <a:srgbClr val="D8AB4C"/>
                </a:solidFill>
                <a:effectLst>
                  <a:outerShdw blurRad="38100" dist="38100" dir="2700000" algn="tl">
                    <a:srgbClr val="000000">
                      <a:alpha val="43137"/>
                    </a:srgbClr>
                  </a:outerShdw>
                </a:effectLst>
                <a:latin typeface="+mj-lt"/>
              </a:defRPr>
            </a:lvl1pPr>
          </a:lstStyle>
          <a:p>
            <a:r>
              <a:rPr lang="en-US" dirty="0"/>
              <a:t>N0000 – UNIT/MODULE # (OR) WEEK #</a:t>
            </a:r>
          </a:p>
        </p:txBody>
      </p:sp>
      <p:sp>
        <p:nvSpPr>
          <p:cNvPr id="10" name="Text Placeholder 9"/>
          <p:cNvSpPr>
            <a:spLocks noGrp="1"/>
          </p:cNvSpPr>
          <p:nvPr>
            <p:ph type="body" sz="quarter" idx="11" hasCustomPrompt="1"/>
          </p:nvPr>
        </p:nvSpPr>
        <p:spPr>
          <a:xfrm>
            <a:off x="838200" y="4400868"/>
            <a:ext cx="10515600" cy="519112"/>
          </a:xfrm>
          <a:prstGeom prst="rect">
            <a:avLst/>
          </a:prstGeom>
        </p:spPr>
        <p:txBody>
          <a:bodyPr/>
          <a:lstStyle>
            <a:lvl1pPr marL="0" indent="0" algn="ctr">
              <a:buFontTx/>
              <a:buNone/>
              <a:defRPr sz="1800" b="0">
                <a:solidFill>
                  <a:schemeClr val="bg1"/>
                </a:solidFill>
                <a:effectLst>
                  <a:outerShdw blurRad="38100" dist="38100" dir="2700000" algn="tl">
                    <a:srgbClr val="000000">
                      <a:alpha val="43137"/>
                    </a:srgbClr>
                  </a:outerShdw>
                </a:effectLst>
              </a:defRPr>
            </a:lvl1pPr>
          </a:lstStyle>
          <a:p>
            <a:r>
              <a:rPr lang="en-US" dirty="0"/>
              <a:t>Click to insert Instructor Name, credentials</a:t>
            </a:r>
          </a:p>
        </p:txBody>
      </p:sp>
      <p:sp>
        <p:nvSpPr>
          <p:cNvPr id="11" name="Rectangle 10">
            <a:extLst>
              <a:ext uri="{FF2B5EF4-FFF2-40B4-BE49-F238E27FC236}">
                <a16:creationId xmlns:a16="http://schemas.microsoft.com/office/drawing/2014/main" id="{EAA0051C-58F6-0E49-9918-C0755E910695}"/>
              </a:ext>
            </a:extLst>
          </p:cNvPr>
          <p:cNvSpPr/>
          <p:nvPr/>
        </p:nvSpPr>
        <p:spPr>
          <a:xfrm>
            <a:off x="0" y="1348154"/>
            <a:ext cx="12192000" cy="45720"/>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CE7984F-D79F-A94E-BC96-008100D3FA79}"/>
              </a:ext>
            </a:extLst>
          </p:cNvPr>
          <p:cNvPicPr>
            <a:picLocks noChangeAspect="1"/>
          </p:cNvPicPr>
          <p:nvPr/>
        </p:nvPicPr>
        <p:blipFill>
          <a:blip r:embed="rId3"/>
          <a:stretch>
            <a:fillRect/>
          </a:stretch>
        </p:blipFill>
        <p:spPr>
          <a:xfrm>
            <a:off x="4495800" y="743003"/>
            <a:ext cx="3429000" cy="434761"/>
          </a:xfrm>
          <a:prstGeom prst="rect">
            <a:avLst/>
          </a:prstGeom>
        </p:spPr>
      </p:pic>
      <p:sp>
        <p:nvSpPr>
          <p:cNvPr id="12" name="Rectangle 11">
            <a:extLst>
              <a:ext uri="{FF2B5EF4-FFF2-40B4-BE49-F238E27FC236}">
                <a16:creationId xmlns:a16="http://schemas.microsoft.com/office/drawing/2014/main" id="{8858DE92-269D-464E-BDF7-A36A8B8A610F}"/>
              </a:ext>
            </a:extLst>
          </p:cNvPr>
          <p:cNvSpPr/>
          <p:nvPr/>
        </p:nvSpPr>
        <p:spPr>
          <a:xfrm>
            <a:off x="0" y="5943599"/>
            <a:ext cx="12192000" cy="914401"/>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D164E10-7949-5747-94BE-ED8E97E99E60}"/>
              </a:ext>
            </a:extLst>
          </p:cNvPr>
          <p:cNvSpPr/>
          <p:nvPr/>
        </p:nvSpPr>
        <p:spPr>
          <a:xfrm>
            <a:off x="0" y="6096000"/>
            <a:ext cx="12192000" cy="45720"/>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41113F4-4AE5-F445-A10C-D2AF3B5C5F68}"/>
              </a:ext>
            </a:extLst>
          </p:cNvPr>
          <p:cNvSpPr/>
          <p:nvPr/>
        </p:nvSpPr>
        <p:spPr>
          <a:xfrm rot="10800000">
            <a:off x="0" y="5730347"/>
            <a:ext cx="12192000" cy="213360"/>
          </a:xfrm>
          <a:prstGeom prst="rect">
            <a:avLst/>
          </a:prstGeom>
          <a:gradFill flip="none" rotWithShape="1">
            <a:gsLst>
              <a:gs pos="26000">
                <a:schemeClr val="tx1">
                  <a:lumMod val="85000"/>
                  <a:alpha val="60000"/>
                </a:schemeClr>
              </a:gs>
              <a:gs pos="100000">
                <a:schemeClr val="tx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84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650"/>
                            </p:stCondLst>
                            <p:childTnLst>
                              <p:par>
                                <p:cTn id="9" presetID="10" presetClass="entr" presetSubtype="0" fill="hold" grpId="0" nodeType="afterEffect">
                                  <p:stCondLst>
                                    <p:cond delay="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2650"/>
                            </p:stCondLst>
                            <p:childTnLst>
                              <p:par>
                                <p:cTn id="13" presetID="10" presetClass="entr" presetSubtype="0" fill="hold" grpId="0" nodeType="afterEffect">
                                  <p:stCondLst>
                                    <p:cond delay="50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build="p">
        <p:tmplLst>
          <p:tmpl lvl="1">
            <p:tnLst>
              <p:par>
                <p:cTn presetID="10" presetClass="entr" presetSubtype="0" fill="hold" nodeType="afterEffect">
                  <p:stCondLst>
                    <p:cond delay="5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10" grpId="0" build="p">
        <p:tmplLst>
          <p:tmpl lvl="1">
            <p:tnLst>
              <p:par>
                <p:cTn presetID="10" presetClass="entr" presetSubtype="0" fill="hold" nodeType="afterEffect">
                  <p:stCondLst>
                    <p:cond delay="5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03520" y="2629856"/>
            <a:ext cx="6044184" cy="1942146"/>
          </a:xfrm>
          <a:noFill/>
        </p:spPr>
        <p:txBody>
          <a:bodyPr lIns="0" tIns="45720" rIns="0" bIns="45720"/>
          <a:lstStyle>
            <a:lvl1pPr algn="l">
              <a:lnSpc>
                <a:spcPct val="100000"/>
              </a:lnSpc>
              <a:defRPr/>
            </a:lvl1pPr>
          </a:lstStyle>
          <a:p>
            <a:r>
              <a:rPr lang="en-US" dirty="0"/>
              <a:t>CLICK TO INSERT SESSION TITLE HERE XXX XXX XXXXX XXXX XXXXX XXXX</a:t>
            </a:r>
          </a:p>
        </p:txBody>
      </p:sp>
      <p:sp>
        <p:nvSpPr>
          <p:cNvPr id="4" name="Text Placeholder 5"/>
          <p:cNvSpPr>
            <a:spLocks noGrp="1"/>
          </p:cNvSpPr>
          <p:nvPr>
            <p:ph type="body" sz="quarter" idx="11" hasCustomPrompt="1"/>
          </p:nvPr>
        </p:nvSpPr>
        <p:spPr>
          <a:xfrm>
            <a:off x="5295900" y="1499190"/>
            <a:ext cx="6057900" cy="1130666"/>
          </a:xfrm>
          <a:prstGeom prst="rect">
            <a:avLst/>
          </a:prstGeom>
        </p:spPr>
        <p:txBody>
          <a:bodyPr lIns="0" rIns="0" anchor="b" anchorCtr="0"/>
          <a:lstStyle>
            <a:lvl1pPr marL="0" indent="0" algn="l">
              <a:spcBef>
                <a:spcPts val="0"/>
              </a:spcBef>
              <a:buFontTx/>
              <a:buNone/>
              <a:defRPr sz="1800" b="1">
                <a:solidFill>
                  <a:srgbClr val="D8AB4C"/>
                </a:solidFill>
                <a:effectLst>
                  <a:outerShdw blurRad="38100" dist="38100" dir="2700000" algn="tl">
                    <a:srgbClr val="000000">
                      <a:alpha val="43137"/>
                    </a:srgbClr>
                  </a:outerShdw>
                </a:effectLst>
                <a:latin typeface="+mj-lt"/>
              </a:defRPr>
            </a:lvl1pPr>
          </a:lstStyle>
          <a:p>
            <a:r>
              <a:rPr lang="en-US" dirty="0"/>
              <a:t>N0000 – UNIT/MODULE # (OR) WEEK #</a:t>
            </a:r>
          </a:p>
        </p:txBody>
      </p:sp>
      <p:sp>
        <p:nvSpPr>
          <p:cNvPr id="5" name="Text Placeholder 9"/>
          <p:cNvSpPr>
            <a:spLocks noGrp="1"/>
          </p:cNvSpPr>
          <p:nvPr>
            <p:ph type="body" sz="quarter" idx="12" hasCustomPrompt="1"/>
          </p:nvPr>
        </p:nvSpPr>
        <p:spPr>
          <a:xfrm>
            <a:off x="5295900" y="4572002"/>
            <a:ext cx="6057900" cy="519112"/>
          </a:xfrm>
          <a:prstGeom prst="rect">
            <a:avLst/>
          </a:prstGeom>
        </p:spPr>
        <p:txBody>
          <a:bodyPr lIns="0" rIns="0"/>
          <a:lstStyle>
            <a:lvl1pPr marL="0" indent="0" algn="l">
              <a:buFontTx/>
              <a:buNone/>
              <a:defRPr sz="1800" b="0">
                <a:solidFill>
                  <a:schemeClr val="bg1"/>
                </a:solidFill>
                <a:effectLst>
                  <a:outerShdw blurRad="38100" dist="38100" dir="2700000" algn="tl">
                    <a:srgbClr val="000000">
                      <a:alpha val="43137"/>
                    </a:srgbClr>
                  </a:outerShdw>
                </a:effectLst>
              </a:defRPr>
            </a:lvl1pPr>
          </a:lstStyle>
          <a:p>
            <a:r>
              <a:rPr lang="en-US" dirty="0"/>
              <a:t>Click to insert Instructor Name, credentials</a:t>
            </a:r>
          </a:p>
        </p:txBody>
      </p:sp>
    </p:spTree>
    <p:extLst>
      <p:ext uri="{BB962C8B-B14F-4D97-AF65-F5344CB8AC3E}">
        <p14:creationId xmlns:p14="http://schemas.microsoft.com/office/powerpoint/2010/main" val="1816331829"/>
      </p:ext>
    </p:extLst>
  </p:cSld>
  <p:clrMapOvr>
    <a:masterClrMapping/>
  </p:clrMapOvr>
  <p:extLst mod="1">
    <p:ext uri="{DCECCB84-F9BA-43D5-87BE-67443E8EF086}">
      <p15:sldGuideLst xmlns:p15="http://schemas.microsoft.com/office/powerpoint/2012/main">
        <p15:guide id="1" pos="33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sz="3200" baseline="0"/>
            </a:lvl1pPr>
          </a:lstStyle>
          <a:p>
            <a:r>
              <a:rPr lang="en-US" dirty="0"/>
              <a:t>CLICK TO INSERT SESSION TITLE HERE AND HERE AND HERE AND HERE AND HERE</a:t>
            </a:r>
          </a:p>
        </p:txBody>
      </p:sp>
      <p:sp>
        <p:nvSpPr>
          <p:cNvPr id="6" name="Text Placeholder 5"/>
          <p:cNvSpPr>
            <a:spLocks noGrp="1"/>
          </p:cNvSpPr>
          <p:nvPr>
            <p:ph type="body" sz="quarter" idx="10" hasCustomPrompt="1"/>
          </p:nvPr>
        </p:nvSpPr>
        <p:spPr>
          <a:xfrm>
            <a:off x="838200" y="2194560"/>
            <a:ext cx="10515600" cy="722376"/>
          </a:xfrm>
          <a:prstGeom prst="rect">
            <a:avLst/>
          </a:prstGeom>
        </p:spPr>
        <p:txBody>
          <a:bodyPr anchor="b" anchorCtr="0"/>
          <a:lstStyle>
            <a:lvl1pPr marL="0" indent="0" algn="ctr">
              <a:spcBef>
                <a:spcPts val="0"/>
              </a:spcBef>
              <a:buFontTx/>
              <a:buNone/>
              <a:defRPr sz="1800" b="1">
                <a:solidFill>
                  <a:srgbClr val="D8AB4C"/>
                </a:solidFill>
                <a:effectLst>
                  <a:outerShdw blurRad="38100" dist="38100" dir="2700000" algn="tl">
                    <a:srgbClr val="000000">
                      <a:alpha val="43137"/>
                    </a:srgbClr>
                  </a:outerShdw>
                </a:effectLst>
                <a:latin typeface="+mj-lt"/>
              </a:defRPr>
            </a:lvl1pPr>
          </a:lstStyle>
          <a:p>
            <a:r>
              <a:rPr lang="en-US" dirty="0"/>
              <a:t>N0000 – UNIT/MODULE # (OR) WEEK #</a:t>
            </a:r>
          </a:p>
        </p:txBody>
      </p:sp>
      <p:sp>
        <p:nvSpPr>
          <p:cNvPr id="10" name="Text Placeholder 9"/>
          <p:cNvSpPr>
            <a:spLocks noGrp="1"/>
          </p:cNvSpPr>
          <p:nvPr>
            <p:ph type="body" sz="quarter" idx="11" hasCustomPrompt="1"/>
          </p:nvPr>
        </p:nvSpPr>
        <p:spPr>
          <a:xfrm>
            <a:off x="838200" y="4141788"/>
            <a:ext cx="10515600" cy="519112"/>
          </a:xfrm>
          <a:prstGeom prst="rect">
            <a:avLst/>
          </a:prstGeom>
        </p:spPr>
        <p:txBody>
          <a:bodyPr/>
          <a:lstStyle>
            <a:lvl1pPr marL="0" indent="0" algn="ctr">
              <a:buFontTx/>
              <a:buNone/>
              <a:defRPr sz="1800" b="0">
                <a:solidFill>
                  <a:schemeClr val="bg1"/>
                </a:solidFill>
                <a:effectLst>
                  <a:outerShdw blurRad="38100" dist="38100" dir="2700000" algn="tl">
                    <a:srgbClr val="000000">
                      <a:alpha val="43137"/>
                    </a:srgbClr>
                  </a:outerShdw>
                </a:effectLst>
              </a:defRPr>
            </a:lvl1pPr>
          </a:lstStyle>
          <a:p>
            <a:r>
              <a:rPr lang="en-US" dirty="0"/>
              <a:t>Click to insert Instructor Name, credentials</a:t>
            </a:r>
          </a:p>
        </p:txBody>
      </p:sp>
    </p:spTree>
    <p:extLst>
      <p:ext uri="{BB962C8B-B14F-4D97-AF65-F5344CB8AC3E}">
        <p14:creationId xmlns:p14="http://schemas.microsoft.com/office/powerpoint/2010/main" val="408708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04">
    <p:bg>
      <p:bgPr>
        <a:solidFill>
          <a:schemeClr val="bg1"/>
        </a:solidFill>
        <a:effectLst/>
      </p:bgPr>
    </p:bg>
    <p:spTree>
      <p:nvGrpSpPr>
        <p:cNvPr id="1" name=""/>
        <p:cNvGrpSpPr/>
        <p:nvPr/>
      </p:nvGrpSpPr>
      <p:grpSpPr>
        <a:xfrm>
          <a:off x="0" y="0"/>
          <a:ext cx="0" cy="0"/>
          <a:chOff x="0" y="0"/>
          <a:chExt cx="0" cy="0"/>
        </a:xfrm>
      </p:grpSpPr>
      <p:sp>
        <p:nvSpPr>
          <p:cNvPr id="6" name="Picture Placeholder 23"/>
          <p:cNvSpPr>
            <a:spLocks noGrp="1"/>
          </p:cNvSpPr>
          <p:nvPr>
            <p:ph type="pic" sz="quarter" idx="13" hasCustomPrompt="1"/>
          </p:nvPr>
        </p:nvSpPr>
        <p:spPr>
          <a:xfrm>
            <a:off x="0" y="-1"/>
            <a:ext cx="12192000" cy="4430599"/>
          </a:xfrm>
          <a:prstGeom prst="rect">
            <a:avLst/>
          </a:prstGeom>
          <a:solidFill>
            <a:schemeClr val="bg1">
              <a:lumMod val="85000"/>
            </a:schemeClr>
          </a:solidFill>
        </p:spPr>
        <p:txBody>
          <a:bodyPr anchor="ctr" anchorCtr="0"/>
          <a:lstStyle>
            <a:lvl1pPr marL="0" indent="0" algn="ctr">
              <a:buFontTx/>
              <a:buNone/>
              <a:defRPr/>
            </a:lvl1pPr>
          </a:lstStyle>
          <a:p>
            <a:r>
              <a:rPr lang="en-US" dirty="0"/>
              <a:t>Click to insert Photo</a:t>
            </a:r>
          </a:p>
        </p:txBody>
      </p:sp>
      <p:sp>
        <p:nvSpPr>
          <p:cNvPr id="9" name="Rectangle 8">
            <a:extLst>
              <a:ext uri="{FF2B5EF4-FFF2-40B4-BE49-F238E27FC236}">
                <a16:creationId xmlns:a16="http://schemas.microsoft.com/office/drawing/2014/main" id="{416CF831-3D54-434B-8A71-37964227B68F}"/>
              </a:ext>
            </a:extLst>
          </p:cNvPr>
          <p:cNvSpPr/>
          <p:nvPr/>
        </p:nvSpPr>
        <p:spPr>
          <a:xfrm>
            <a:off x="0" y="4437358"/>
            <a:ext cx="12192000" cy="2427401"/>
          </a:xfrm>
          <a:prstGeom prst="rect">
            <a:avLst/>
          </a:prstGeom>
          <a:pattFill prst="dkUpDiag">
            <a:fgClr>
              <a:schemeClr val="bg1">
                <a:lumMod val="65000"/>
              </a:schemeClr>
            </a:fgClr>
            <a:bgClr>
              <a:srgbClr val="3F423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B7D008-F431-3945-A5AD-4D92FB421858}"/>
              </a:ext>
            </a:extLst>
          </p:cNvPr>
          <p:cNvSpPr/>
          <p:nvPr/>
        </p:nvSpPr>
        <p:spPr>
          <a:xfrm>
            <a:off x="0" y="4430598"/>
            <a:ext cx="12191999" cy="2434161"/>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2835864" y="3973399"/>
            <a:ext cx="12191999" cy="24274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FD683B9-9337-4C4F-8683-356580A133CB}"/>
              </a:ext>
            </a:extLst>
          </p:cNvPr>
          <p:cNvSpPr/>
          <p:nvPr/>
        </p:nvSpPr>
        <p:spPr>
          <a:xfrm rot="10800000">
            <a:off x="0" y="6527476"/>
            <a:ext cx="12192000" cy="330522"/>
          </a:xfrm>
          <a:prstGeom prst="rect">
            <a:avLst/>
          </a:prstGeom>
          <a:gradFill flip="none" rotWithShape="1">
            <a:gsLst>
              <a:gs pos="26000">
                <a:schemeClr val="tx1">
                  <a:lumMod val="85000"/>
                  <a:alpha val="60000"/>
                </a:schemeClr>
              </a:gs>
              <a:gs pos="100000">
                <a:schemeClr val="tx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4BE062-9A17-A844-91BA-B5413A6F9F86}"/>
              </a:ext>
            </a:extLst>
          </p:cNvPr>
          <p:cNvSpPr/>
          <p:nvPr/>
        </p:nvSpPr>
        <p:spPr>
          <a:xfrm>
            <a:off x="0" y="4568570"/>
            <a:ext cx="12192000" cy="45720"/>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p:cNvSpPr>
            <a:spLocks noGrp="1"/>
          </p:cNvSpPr>
          <p:nvPr>
            <p:ph type="pic" sz="quarter" idx="14" hasCustomPrompt="1"/>
          </p:nvPr>
        </p:nvSpPr>
        <p:spPr>
          <a:xfrm>
            <a:off x="1019338" y="3674277"/>
            <a:ext cx="1956298" cy="1956298"/>
          </a:xfrm>
          <a:prstGeom prst="ellipse">
            <a:avLst/>
          </a:prstGeom>
          <a:solidFill>
            <a:schemeClr val="bg1">
              <a:lumMod val="95000"/>
            </a:schemeClr>
          </a:solidFill>
          <a:ln w="63500">
            <a:solidFill>
              <a:schemeClr val="bg1"/>
            </a:solidFill>
          </a:ln>
          <a:effectLst>
            <a:outerShdw blurRad="50800" dist="38100" dir="2700000" algn="tl" rotWithShape="0">
              <a:prstClr val="black">
                <a:alpha val="40000"/>
              </a:prstClr>
            </a:outerShdw>
          </a:effectLst>
        </p:spPr>
        <p:txBody>
          <a:bodyPr/>
          <a:lstStyle>
            <a:lvl1pPr marL="0" indent="0" algn="ctr">
              <a:buFontTx/>
              <a:buNone/>
              <a:defRPr sz="2000" b="1"/>
            </a:lvl1pPr>
          </a:lstStyle>
          <a:p>
            <a:r>
              <a:rPr lang="en-US" dirty="0"/>
              <a:t>Click to insert headshot photo</a:t>
            </a:r>
          </a:p>
        </p:txBody>
      </p:sp>
      <p:sp>
        <p:nvSpPr>
          <p:cNvPr id="2" name="Title 1"/>
          <p:cNvSpPr>
            <a:spLocks noGrp="1"/>
          </p:cNvSpPr>
          <p:nvPr>
            <p:ph type="title" hasCustomPrompt="1"/>
          </p:nvPr>
        </p:nvSpPr>
        <p:spPr>
          <a:xfrm>
            <a:off x="3619500" y="5301668"/>
            <a:ext cx="7734300" cy="946732"/>
          </a:xfrm>
          <a:noFill/>
        </p:spPr>
        <p:txBody>
          <a:bodyPr lIns="0" tIns="0" rIns="0" bIns="0" anchor="t" anchorCtr="0">
            <a:normAutofit/>
          </a:bodyPr>
          <a:lstStyle>
            <a:lvl1pPr algn="l">
              <a:lnSpc>
                <a:spcPct val="100000"/>
              </a:lnSpc>
              <a:defRPr sz="3200"/>
            </a:lvl1pPr>
          </a:lstStyle>
          <a:p>
            <a:r>
              <a:rPr lang="en-US" dirty="0"/>
              <a:t>CLICK TO INSERT SESSION TITLE HERE XXX XXX XXXXX XXXX</a:t>
            </a:r>
          </a:p>
        </p:txBody>
      </p:sp>
      <p:sp>
        <p:nvSpPr>
          <p:cNvPr id="4" name="Text Placeholder 5"/>
          <p:cNvSpPr>
            <a:spLocks noGrp="1"/>
          </p:cNvSpPr>
          <p:nvPr>
            <p:ph type="body" sz="quarter" idx="11" hasCustomPrompt="1"/>
          </p:nvPr>
        </p:nvSpPr>
        <p:spPr>
          <a:xfrm>
            <a:off x="3630168" y="4904990"/>
            <a:ext cx="7723632" cy="330520"/>
          </a:xfrm>
          <a:prstGeom prst="rect">
            <a:avLst/>
          </a:prstGeom>
        </p:spPr>
        <p:txBody>
          <a:bodyPr lIns="0" rIns="0" anchor="b" anchorCtr="0"/>
          <a:lstStyle>
            <a:lvl1pPr marL="0" indent="0" algn="l">
              <a:spcBef>
                <a:spcPts val="0"/>
              </a:spcBef>
              <a:buFontTx/>
              <a:buNone/>
              <a:defRPr sz="1800" b="1">
                <a:solidFill>
                  <a:srgbClr val="D8AB4C"/>
                </a:solidFill>
                <a:effectLst>
                  <a:outerShdw blurRad="38100" dist="38100" dir="2700000" algn="tl">
                    <a:srgbClr val="000000">
                      <a:alpha val="43137"/>
                    </a:srgbClr>
                  </a:outerShdw>
                </a:effectLst>
                <a:latin typeface="+mj-lt"/>
              </a:defRPr>
            </a:lvl1pPr>
          </a:lstStyle>
          <a:p>
            <a:r>
              <a:rPr lang="en-US" dirty="0"/>
              <a:t>N0000 – UNIT/MODULE # (OR) WEEK #</a:t>
            </a:r>
          </a:p>
        </p:txBody>
      </p:sp>
      <p:sp>
        <p:nvSpPr>
          <p:cNvPr id="5" name="Text Placeholder 9"/>
          <p:cNvSpPr>
            <a:spLocks noGrp="1"/>
          </p:cNvSpPr>
          <p:nvPr>
            <p:ph type="body" sz="quarter" idx="12" hasCustomPrompt="1"/>
          </p:nvPr>
        </p:nvSpPr>
        <p:spPr>
          <a:xfrm>
            <a:off x="723013" y="5747870"/>
            <a:ext cx="2530549" cy="971907"/>
          </a:xfrm>
          <a:prstGeom prst="rect">
            <a:avLst/>
          </a:prstGeom>
        </p:spPr>
        <p:txBody>
          <a:bodyPr lIns="0" rIns="0"/>
          <a:lstStyle>
            <a:lvl1pPr marL="0" indent="0" algn="ctr">
              <a:buFontTx/>
              <a:buNone/>
              <a:defRPr sz="1800" b="0">
                <a:solidFill>
                  <a:schemeClr val="bg1"/>
                </a:solidFill>
                <a:effectLst>
                  <a:outerShdw blurRad="38100" dist="38100" dir="2700000" algn="tl">
                    <a:srgbClr val="000000">
                      <a:alpha val="43137"/>
                    </a:srgbClr>
                  </a:outerShdw>
                </a:effectLst>
              </a:defRPr>
            </a:lvl1pPr>
          </a:lstStyle>
          <a:p>
            <a:r>
              <a:rPr lang="en-US" dirty="0"/>
              <a:t>Click to insert Instructor Name, credentials</a:t>
            </a:r>
          </a:p>
        </p:txBody>
      </p:sp>
      <p:sp>
        <p:nvSpPr>
          <p:cNvPr id="10" name="Text Placeholder 9">
            <a:extLst>
              <a:ext uri="{FF2B5EF4-FFF2-40B4-BE49-F238E27FC236}">
                <a16:creationId xmlns:a16="http://schemas.microsoft.com/office/drawing/2014/main" id="{B2F2A836-5F8B-1246-905D-B473B88CA381}"/>
              </a:ext>
            </a:extLst>
          </p:cNvPr>
          <p:cNvSpPr>
            <a:spLocks noGrp="1"/>
          </p:cNvSpPr>
          <p:nvPr>
            <p:ph type="body" sz="quarter" idx="15" hasCustomPrompt="1"/>
          </p:nvPr>
        </p:nvSpPr>
        <p:spPr>
          <a:xfrm>
            <a:off x="7620000" y="6400800"/>
            <a:ext cx="3733800" cy="228600"/>
          </a:xfrm>
          <a:prstGeom prst="rect">
            <a:avLst/>
          </a:prstGeom>
        </p:spPr>
        <p:txBody>
          <a:bodyPr lIns="0" tIns="0" rIns="0" bIns="0" anchor="b"/>
          <a:lstStyle>
            <a:lvl1pPr marL="0" indent="0" algn="r">
              <a:buFontTx/>
              <a:buNone/>
              <a:defRPr sz="900" i="1">
                <a:solidFill>
                  <a:srgbClr val="C2CBBF"/>
                </a:solidFill>
              </a:defRPr>
            </a:lvl1pPr>
            <a:lvl2pPr marL="365760" indent="0">
              <a:buFontTx/>
              <a:buNone/>
              <a:defRPr/>
            </a:lvl2pPr>
            <a:lvl3pPr marL="640080" indent="0">
              <a:buFontTx/>
              <a:buNone/>
              <a:defRPr/>
            </a:lvl3pPr>
            <a:lvl4pPr marL="914400" indent="0">
              <a:buFontTx/>
              <a:buNone/>
              <a:defRPr/>
            </a:lvl4pPr>
            <a:lvl5pPr marL="1188720" indent="0">
              <a:buFontTx/>
              <a:buNone/>
              <a:defRPr/>
            </a:lvl5pPr>
          </a:lstStyle>
          <a:p>
            <a:pPr lvl="0"/>
            <a:r>
              <a:rPr lang="en-US" dirty="0"/>
              <a:t>Click here to insert photo credit</a:t>
            </a:r>
          </a:p>
        </p:txBody>
      </p:sp>
    </p:spTree>
    <p:extLst>
      <p:ext uri="{BB962C8B-B14F-4D97-AF65-F5344CB8AC3E}">
        <p14:creationId xmlns:p14="http://schemas.microsoft.com/office/powerpoint/2010/main" val="1028998567"/>
      </p:ext>
    </p:extLst>
  </p:cSld>
  <p:clrMapOvr>
    <a:masterClrMapping/>
  </p:clrMapOvr>
  <p:extLst mod="1">
    <p:ext uri="{DCECCB84-F9BA-43D5-87BE-67443E8EF086}">
      <p15:sldGuideLst xmlns:p15="http://schemas.microsoft.com/office/powerpoint/2012/main">
        <p15:guide id="1" pos="22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594AF4-CB0C-4941-BA1E-AE88B0194C1C}"/>
              </a:ext>
            </a:extLst>
          </p:cNvPr>
          <p:cNvSpPr/>
          <p:nvPr userDrawn="1"/>
        </p:nvSpPr>
        <p:spPr>
          <a:xfrm>
            <a:off x="0" y="6401100"/>
            <a:ext cx="12192000" cy="457200"/>
          </a:xfrm>
          <a:prstGeom prst="rect">
            <a:avLst/>
          </a:prstGeom>
          <a:solidFill>
            <a:srgbClr val="3F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6C8853-D689-4E8B-ACA8-BDDEF324832A}"/>
              </a:ext>
            </a:extLst>
          </p:cNvPr>
          <p:cNvSpPr/>
          <p:nvPr userDrawn="1"/>
        </p:nvSpPr>
        <p:spPr>
          <a:xfrm>
            <a:off x="0" y="6400800"/>
            <a:ext cx="9906000" cy="457200"/>
          </a:xfrm>
          <a:prstGeom prst="rect">
            <a:avLst/>
          </a:prstGeom>
          <a:pattFill prst="ltUpDiag">
            <a:fgClr>
              <a:schemeClr val="tx1">
                <a:lumMod val="75000"/>
                <a:lumOff val="25000"/>
              </a:schemeClr>
            </a:fgClr>
            <a:bgClr>
              <a:srgbClr val="3F423F"/>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0755642-C37F-4EEE-AA73-AAA8BAE72B96}"/>
              </a:ext>
            </a:extLst>
          </p:cNvPr>
          <p:cNvSpPr/>
          <p:nvPr userDrawn="1"/>
        </p:nvSpPr>
        <p:spPr>
          <a:xfrm>
            <a:off x="0" y="6373160"/>
            <a:ext cx="12192000" cy="45720"/>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1D082-7DE1-4A2F-8140-DA14E4B385C1}"/>
              </a:ext>
            </a:extLst>
          </p:cNvPr>
          <p:cNvSpPr>
            <a:spLocks noGrp="1"/>
          </p:cNvSpPr>
          <p:nvPr>
            <p:ph type="title"/>
          </p:nvPr>
        </p:nvSpPr>
        <p:spPr>
          <a:xfrm>
            <a:off x="609600" y="685800"/>
            <a:ext cx="10972800" cy="500784"/>
          </a:xfrm>
          <a:prstGeom prst="rect">
            <a:avLst/>
          </a:prstGeom>
        </p:spPr>
        <p:txBody>
          <a:bodyPr lIns="0" tIns="0" rIns="0" bIns="0">
            <a:normAutofit/>
          </a:bodyPr>
          <a:lstStyle>
            <a:lvl1pPr>
              <a:lnSpc>
                <a:spcPct val="100000"/>
              </a:lnSpc>
              <a:defRPr sz="3200"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24A0716-3243-4995-BC00-4ED31FEF5289}"/>
              </a:ext>
            </a:extLst>
          </p:cNvPr>
          <p:cNvSpPr>
            <a:spLocks noGrp="1"/>
          </p:cNvSpPr>
          <p:nvPr>
            <p:ph idx="1"/>
          </p:nvPr>
        </p:nvSpPr>
        <p:spPr>
          <a:xfrm>
            <a:off x="609600" y="1427019"/>
            <a:ext cx="10972800" cy="4521344"/>
          </a:xfrm>
          <a:prstGeom prst="rect">
            <a:avLst/>
          </a:prstGeom>
        </p:spPr>
        <p:txBody>
          <a:bodyPr lIns="0" rIns="0">
            <a:normAutofit/>
          </a:bodyPr>
          <a:lstStyle>
            <a:lvl1pPr marL="320040" indent="-320040">
              <a:lnSpc>
                <a:spcPct val="100000"/>
              </a:lnSpc>
              <a:buClr>
                <a:schemeClr val="accent1"/>
              </a:buClr>
              <a:buSzPct val="90000"/>
              <a:buFont typeface="Franklin Gothic Book" panose="020B0503020102020204" pitchFamily="34" charset="0"/>
              <a:buChar char="►"/>
              <a:defRPr sz="2600" b="1">
                <a:latin typeface="Calibri" panose="020F0502020204030204" pitchFamily="34" charset="0"/>
                <a:cs typeface="Calibri" panose="020F0502020204030204" pitchFamily="34" charset="0"/>
              </a:defRPr>
            </a:lvl1pPr>
            <a:lvl2pPr marL="685800" indent="-320040">
              <a:lnSpc>
                <a:spcPct val="100000"/>
              </a:lnSpc>
              <a:buClr>
                <a:schemeClr val="tx1"/>
              </a:buClr>
              <a:buFont typeface="Lato" panose="020F0502020204030203" pitchFamily="34" charset="0"/>
              <a:buChar char="̶"/>
              <a:defRPr sz="2300">
                <a:latin typeface="Calibri" panose="020F0502020204030204" pitchFamily="34" charset="0"/>
                <a:cs typeface="Calibri" panose="020F0502020204030204" pitchFamily="34" charset="0"/>
              </a:defRPr>
            </a:lvl2pPr>
            <a:lvl3pPr marL="1143000" indent="-320040">
              <a:lnSpc>
                <a:spcPct val="100000"/>
              </a:lnSpc>
              <a:buClr>
                <a:schemeClr val="tx1"/>
              </a:buClr>
              <a:buFont typeface="Lato" panose="020F0502020204030203" pitchFamily="34" charset="0"/>
              <a:buChar char="̶"/>
              <a:defRPr>
                <a:latin typeface="Calibri" panose="020F0502020204030204" pitchFamily="34" charset="0"/>
                <a:cs typeface="Calibri" panose="020F0502020204030204" pitchFamily="34" charset="0"/>
              </a:defRPr>
            </a:lvl3pPr>
            <a:lvl4pPr marL="1600200" indent="-320040">
              <a:lnSpc>
                <a:spcPct val="100000"/>
              </a:lnSpc>
              <a:buClr>
                <a:schemeClr val="tx1"/>
              </a:buClr>
              <a:buFont typeface="Lato" panose="020F0502020204030203" pitchFamily="34" charset="0"/>
              <a:buChar char="̶"/>
              <a:defRPr>
                <a:latin typeface="Calibri" panose="020F0502020204030204" pitchFamily="34" charset="0"/>
                <a:cs typeface="Calibri" panose="020F0502020204030204" pitchFamily="34" charset="0"/>
              </a:defRPr>
            </a:lvl4pPr>
            <a:lvl5pPr marL="2057400" indent="-320040">
              <a:lnSpc>
                <a:spcPct val="100000"/>
              </a:lnSpc>
              <a:buClr>
                <a:schemeClr val="tx1"/>
              </a:buClr>
              <a:buFont typeface="Lato" panose="020F0502020204030203" pitchFamily="34" charset="0"/>
              <a:buChar char="̶"/>
              <a:defRPr sz="160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61DEFEF-673D-474A-9349-6654CF7186CD}"/>
              </a:ext>
            </a:extLst>
          </p:cNvPr>
          <p:cNvSpPr/>
          <p:nvPr userDrawn="1"/>
        </p:nvSpPr>
        <p:spPr>
          <a:xfrm>
            <a:off x="0" y="0"/>
            <a:ext cx="12192000" cy="107602"/>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ectangle 7">
            <a:extLst>
              <a:ext uri="{FF2B5EF4-FFF2-40B4-BE49-F238E27FC236}">
                <a16:creationId xmlns:a16="http://schemas.microsoft.com/office/drawing/2014/main" id="{375FE50B-223F-40F9-AFF5-8C0577E31499}"/>
              </a:ext>
            </a:extLst>
          </p:cNvPr>
          <p:cNvSpPr/>
          <p:nvPr userDrawn="1"/>
        </p:nvSpPr>
        <p:spPr>
          <a:xfrm>
            <a:off x="9906000" y="6400801"/>
            <a:ext cx="2286000" cy="457200"/>
          </a:xfrm>
          <a:prstGeom prst="rect">
            <a:avLst/>
          </a:prstGeom>
          <a:solidFill>
            <a:schemeClr val="tx1">
              <a:lumMod val="50000"/>
              <a:lumOff val="50000"/>
              <a:alpha val="65000"/>
            </a:schemeClr>
          </a:solidFill>
          <a:ln>
            <a:noFill/>
          </a:ln>
          <a:effectLst>
            <a:outerShdw blurRad="215900" dist="1143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DD79496-622F-4C52-8C34-6E2712E08DCC}"/>
              </a:ext>
            </a:extLst>
          </p:cNvPr>
          <p:cNvPicPr>
            <a:picLocks noChangeAspect="1"/>
          </p:cNvPicPr>
          <p:nvPr userDrawn="1"/>
        </p:nvPicPr>
        <p:blipFill>
          <a:blip r:embed="rId2"/>
          <a:stretch>
            <a:fillRect/>
          </a:stretch>
        </p:blipFill>
        <p:spPr>
          <a:xfrm>
            <a:off x="10191440" y="6487908"/>
            <a:ext cx="1638920" cy="304130"/>
          </a:xfrm>
          <a:prstGeom prst="rect">
            <a:avLst/>
          </a:prstGeom>
        </p:spPr>
      </p:pic>
      <p:sp>
        <p:nvSpPr>
          <p:cNvPr id="13" name="Text Placeholder 5">
            <a:extLst>
              <a:ext uri="{FF2B5EF4-FFF2-40B4-BE49-F238E27FC236}">
                <a16:creationId xmlns:a16="http://schemas.microsoft.com/office/drawing/2014/main" id="{B14E9A67-F8C4-44A6-8DE5-11B3645DFDBE}"/>
              </a:ext>
            </a:extLst>
          </p:cNvPr>
          <p:cNvSpPr>
            <a:spLocks noGrp="1"/>
          </p:cNvSpPr>
          <p:nvPr>
            <p:ph type="body" sz="quarter" idx="15" hasCustomPrompt="1"/>
          </p:nvPr>
        </p:nvSpPr>
        <p:spPr>
          <a:xfrm>
            <a:off x="609600" y="6095280"/>
            <a:ext cx="10972800" cy="208852"/>
          </a:xfrm>
          <a:prstGeom prst="rect">
            <a:avLst/>
          </a:prstGeom>
        </p:spPr>
        <p:txBody>
          <a:bodyPr lIns="0" rIns="0"/>
          <a:lstStyle>
            <a:lvl1pPr marL="0" indent="0">
              <a:buFontTx/>
              <a:buNone/>
              <a:defRPr sz="900" i="1">
                <a:solidFill>
                  <a:schemeClr val="bg1">
                    <a:lumMod val="65000"/>
                  </a:schemeClr>
                </a:solidFill>
              </a:defRPr>
            </a:lvl1pPr>
          </a:lstStyle>
          <a:p>
            <a:pPr lvl="0"/>
            <a:r>
              <a:rPr lang="en-US" dirty="0"/>
              <a:t>Click to add Photo credits</a:t>
            </a:r>
          </a:p>
        </p:txBody>
      </p:sp>
    </p:spTree>
    <p:extLst>
      <p:ext uri="{BB962C8B-B14F-4D97-AF65-F5344CB8AC3E}">
        <p14:creationId xmlns:p14="http://schemas.microsoft.com/office/powerpoint/2010/main" val="3822830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05">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4953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3"/>
          <p:cNvSpPr>
            <a:spLocks noGrp="1"/>
          </p:cNvSpPr>
          <p:nvPr>
            <p:ph type="pic" sz="quarter" idx="13" hasCustomPrompt="1"/>
          </p:nvPr>
        </p:nvSpPr>
        <p:spPr>
          <a:xfrm>
            <a:off x="4953000" y="-1"/>
            <a:ext cx="7239000" cy="6858001"/>
          </a:xfrm>
          <a:prstGeom prst="rect">
            <a:avLst/>
          </a:prstGeom>
          <a:solidFill>
            <a:schemeClr val="bg1">
              <a:lumMod val="85000"/>
            </a:schemeClr>
          </a:solidFill>
        </p:spPr>
        <p:txBody>
          <a:bodyPr anchor="ctr" anchorCtr="0"/>
          <a:lstStyle>
            <a:lvl1pPr marL="0" indent="0" algn="ctr">
              <a:buFontTx/>
              <a:buNone/>
              <a:defRPr/>
            </a:lvl1pPr>
          </a:lstStyle>
          <a:p>
            <a:r>
              <a:rPr lang="en-US" dirty="0"/>
              <a:t>Click to insert Photo</a:t>
            </a:r>
          </a:p>
        </p:txBody>
      </p:sp>
      <p:sp>
        <p:nvSpPr>
          <p:cNvPr id="2" name="Title 1"/>
          <p:cNvSpPr>
            <a:spLocks noGrp="1"/>
          </p:cNvSpPr>
          <p:nvPr>
            <p:ph type="title" hasCustomPrompt="1"/>
          </p:nvPr>
        </p:nvSpPr>
        <p:spPr>
          <a:xfrm>
            <a:off x="709455" y="1137684"/>
            <a:ext cx="3592705" cy="2881423"/>
          </a:xfrm>
          <a:noFill/>
        </p:spPr>
        <p:txBody>
          <a:bodyPr lIns="0" tIns="0" rIns="0" bIns="0" anchor="b" anchorCtr="0">
            <a:normAutofit/>
          </a:bodyPr>
          <a:lstStyle>
            <a:lvl1pPr algn="l">
              <a:lnSpc>
                <a:spcPct val="100000"/>
              </a:lnSpc>
              <a:defRPr sz="3200"/>
            </a:lvl1pPr>
          </a:lstStyle>
          <a:p>
            <a:r>
              <a:rPr lang="en-US" dirty="0"/>
              <a:t>CLICK TO INSERT SESSION TITLE HERE XXX XXX XXXXX XXXXX XXXX</a:t>
            </a:r>
          </a:p>
        </p:txBody>
      </p:sp>
      <p:sp>
        <p:nvSpPr>
          <p:cNvPr id="4" name="Text Placeholder 5"/>
          <p:cNvSpPr>
            <a:spLocks noGrp="1"/>
          </p:cNvSpPr>
          <p:nvPr>
            <p:ph type="body" sz="quarter" idx="11" hasCustomPrompt="1"/>
          </p:nvPr>
        </p:nvSpPr>
        <p:spPr>
          <a:xfrm>
            <a:off x="709456" y="4848447"/>
            <a:ext cx="3592704" cy="1167669"/>
          </a:xfrm>
          <a:prstGeom prst="rect">
            <a:avLst/>
          </a:prstGeom>
        </p:spPr>
        <p:txBody>
          <a:bodyPr lIns="0" rIns="0" anchor="t" anchorCtr="0"/>
          <a:lstStyle>
            <a:lvl1pPr marL="0" indent="0" algn="l">
              <a:spcBef>
                <a:spcPts val="0"/>
              </a:spcBef>
              <a:buFontTx/>
              <a:buNone/>
              <a:defRPr sz="1800" b="1">
                <a:solidFill>
                  <a:srgbClr val="D8AB4C"/>
                </a:solidFill>
                <a:effectLst>
                  <a:outerShdw blurRad="38100" dist="38100" dir="2700000" algn="tl">
                    <a:srgbClr val="000000">
                      <a:alpha val="43137"/>
                    </a:srgbClr>
                  </a:outerShdw>
                </a:effectLst>
                <a:latin typeface="+mj-lt"/>
              </a:defRPr>
            </a:lvl1pPr>
          </a:lstStyle>
          <a:p>
            <a:r>
              <a:rPr lang="en-US" dirty="0"/>
              <a:t>N0000 – UNIT/MODULE # (OR) WEEK #</a:t>
            </a:r>
          </a:p>
        </p:txBody>
      </p:sp>
      <p:sp>
        <p:nvSpPr>
          <p:cNvPr id="5" name="Text Placeholder 9"/>
          <p:cNvSpPr>
            <a:spLocks noGrp="1"/>
          </p:cNvSpPr>
          <p:nvPr>
            <p:ph type="body" sz="quarter" idx="12" hasCustomPrompt="1"/>
          </p:nvPr>
        </p:nvSpPr>
        <p:spPr>
          <a:xfrm>
            <a:off x="710604" y="4069199"/>
            <a:ext cx="3591556" cy="545331"/>
          </a:xfrm>
          <a:prstGeom prst="rect">
            <a:avLst/>
          </a:prstGeom>
        </p:spPr>
        <p:txBody>
          <a:bodyPr lIns="0" rIns="0"/>
          <a:lstStyle>
            <a:lvl1pPr marL="0" indent="0" algn="l">
              <a:buFontTx/>
              <a:buNone/>
              <a:defRPr sz="1800" b="0">
                <a:solidFill>
                  <a:schemeClr val="bg1"/>
                </a:solidFill>
                <a:effectLst>
                  <a:outerShdw blurRad="38100" dist="38100" dir="2700000" algn="tl">
                    <a:srgbClr val="000000">
                      <a:alpha val="43137"/>
                    </a:srgbClr>
                  </a:outerShdw>
                </a:effectLst>
              </a:defRPr>
            </a:lvl1pPr>
          </a:lstStyle>
          <a:p>
            <a:r>
              <a:rPr lang="en-US" dirty="0"/>
              <a:t>Click to insert Instructor Name, credentials</a:t>
            </a:r>
          </a:p>
        </p:txBody>
      </p:sp>
      <p:cxnSp>
        <p:nvCxnSpPr>
          <p:cNvPr id="11" name="Straight Connector 10"/>
          <p:cNvCxnSpPr/>
          <p:nvPr/>
        </p:nvCxnSpPr>
        <p:spPr>
          <a:xfrm>
            <a:off x="710604" y="4732583"/>
            <a:ext cx="3591556"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9">
            <a:extLst>
              <a:ext uri="{FF2B5EF4-FFF2-40B4-BE49-F238E27FC236}">
                <a16:creationId xmlns:a16="http://schemas.microsoft.com/office/drawing/2014/main" id="{AFE352D8-C375-AD45-AD2F-43726A15B179}"/>
              </a:ext>
            </a:extLst>
          </p:cNvPr>
          <p:cNvSpPr>
            <a:spLocks noGrp="1"/>
          </p:cNvSpPr>
          <p:nvPr>
            <p:ph type="body" sz="quarter" idx="15" hasCustomPrompt="1"/>
          </p:nvPr>
        </p:nvSpPr>
        <p:spPr>
          <a:xfrm>
            <a:off x="709455" y="6400800"/>
            <a:ext cx="3733800" cy="228600"/>
          </a:xfrm>
          <a:prstGeom prst="rect">
            <a:avLst/>
          </a:prstGeom>
        </p:spPr>
        <p:txBody>
          <a:bodyPr lIns="0" tIns="0" rIns="0" bIns="0" anchor="b"/>
          <a:lstStyle>
            <a:lvl1pPr marL="0" indent="0" algn="l">
              <a:buFontTx/>
              <a:buNone/>
              <a:defRPr sz="900" i="1">
                <a:solidFill>
                  <a:srgbClr val="C2CBBF"/>
                </a:solidFill>
              </a:defRPr>
            </a:lvl1pPr>
            <a:lvl2pPr marL="365760" indent="0">
              <a:buFontTx/>
              <a:buNone/>
              <a:defRPr/>
            </a:lvl2pPr>
            <a:lvl3pPr marL="640080" indent="0">
              <a:buFontTx/>
              <a:buNone/>
              <a:defRPr/>
            </a:lvl3pPr>
            <a:lvl4pPr marL="914400" indent="0">
              <a:buFontTx/>
              <a:buNone/>
              <a:defRPr/>
            </a:lvl4pPr>
            <a:lvl5pPr marL="1188720" indent="0">
              <a:buFontTx/>
              <a:buNone/>
              <a:defRPr/>
            </a:lvl5pPr>
          </a:lstStyle>
          <a:p>
            <a:pPr lvl="0"/>
            <a:r>
              <a:rPr lang="en-US" dirty="0"/>
              <a:t>Click here to insert photo credit</a:t>
            </a:r>
          </a:p>
        </p:txBody>
      </p:sp>
      <p:pic>
        <p:nvPicPr>
          <p:cNvPr id="14" name="Picture 13">
            <a:extLst>
              <a:ext uri="{FF2B5EF4-FFF2-40B4-BE49-F238E27FC236}">
                <a16:creationId xmlns:a16="http://schemas.microsoft.com/office/drawing/2014/main" id="{D0633A2D-02E5-2647-814B-47EB9C8C4C76}"/>
              </a:ext>
            </a:extLst>
          </p:cNvPr>
          <p:cNvPicPr>
            <a:picLocks noChangeAspect="1"/>
          </p:cNvPicPr>
          <p:nvPr/>
        </p:nvPicPr>
        <p:blipFill>
          <a:blip r:embed="rId2"/>
          <a:stretch>
            <a:fillRect/>
          </a:stretch>
        </p:blipFill>
        <p:spPr>
          <a:xfrm>
            <a:off x="709455" y="644397"/>
            <a:ext cx="1728945" cy="321279"/>
          </a:xfrm>
          <a:prstGeom prst="rect">
            <a:avLst/>
          </a:prstGeom>
        </p:spPr>
      </p:pic>
    </p:spTree>
    <p:extLst>
      <p:ext uri="{BB962C8B-B14F-4D97-AF65-F5344CB8AC3E}">
        <p14:creationId xmlns:p14="http://schemas.microsoft.com/office/powerpoint/2010/main" val="2639001134"/>
      </p:ext>
    </p:extLst>
  </p:cSld>
  <p:clrMapOvr>
    <a:masterClrMapping/>
  </p:clrMapOvr>
  <p:extLst mod="1">
    <p:ext uri="{DCECCB84-F9BA-43D5-87BE-67443E8EF086}">
      <p15:sldGuideLst xmlns:p15="http://schemas.microsoft.com/office/powerpoint/2012/main">
        <p15:guide id="1" pos="31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ivider-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INSERT SECTION DIVIDER TITLE</a:t>
            </a:r>
          </a:p>
        </p:txBody>
      </p:sp>
    </p:spTree>
    <p:extLst>
      <p:ext uri="{BB962C8B-B14F-4D97-AF65-F5344CB8AC3E}">
        <p14:creationId xmlns:p14="http://schemas.microsoft.com/office/powerpoint/2010/main" val="735635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Divider-02">
    <p:bg>
      <p:bgPr>
        <a:solidFill>
          <a:schemeClr val="bg1"/>
        </a:solidFill>
        <a:effectLst/>
      </p:bgPr>
    </p:bg>
    <p:spTree>
      <p:nvGrpSpPr>
        <p:cNvPr id="1" name=""/>
        <p:cNvGrpSpPr/>
        <p:nvPr/>
      </p:nvGrpSpPr>
      <p:grpSpPr>
        <a:xfrm>
          <a:off x="0" y="0"/>
          <a:ext cx="0" cy="0"/>
          <a:chOff x="0" y="0"/>
          <a:chExt cx="0" cy="0"/>
        </a:xfrm>
      </p:grpSpPr>
      <p:sp>
        <p:nvSpPr>
          <p:cNvPr id="6" name="Picture Placeholder 23"/>
          <p:cNvSpPr>
            <a:spLocks noGrp="1"/>
          </p:cNvSpPr>
          <p:nvPr>
            <p:ph type="pic" sz="quarter" idx="12" hasCustomPrompt="1"/>
          </p:nvPr>
        </p:nvSpPr>
        <p:spPr>
          <a:xfrm>
            <a:off x="0" y="-1"/>
            <a:ext cx="12192000" cy="6858001"/>
          </a:xfrm>
          <a:prstGeom prst="rect">
            <a:avLst/>
          </a:prstGeom>
          <a:solidFill>
            <a:schemeClr val="bg1">
              <a:lumMod val="85000"/>
            </a:schemeClr>
          </a:solidFill>
        </p:spPr>
        <p:txBody>
          <a:bodyPr tIns="1463040" anchor="t" anchorCtr="0"/>
          <a:lstStyle>
            <a:lvl1pPr marL="0" indent="0" algn="ctr">
              <a:buFontTx/>
              <a:buNone/>
              <a:defRPr baseline="0"/>
            </a:lvl1pPr>
          </a:lstStyle>
          <a:p>
            <a:r>
              <a:rPr lang="en-US" dirty="0"/>
              <a:t>Click to Insert Full Slide Picture</a:t>
            </a:r>
          </a:p>
        </p:txBody>
      </p:sp>
      <p:sp>
        <p:nvSpPr>
          <p:cNvPr id="2" name="Title 1"/>
          <p:cNvSpPr>
            <a:spLocks noGrp="1"/>
          </p:cNvSpPr>
          <p:nvPr>
            <p:ph type="title" hasCustomPrompt="1"/>
          </p:nvPr>
        </p:nvSpPr>
        <p:spPr/>
        <p:txBody>
          <a:bodyPr/>
          <a:lstStyle>
            <a:lvl1pPr>
              <a:defRPr baseline="0"/>
            </a:lvl1pPr>
          </a:lstStyle>
          <a:p>
            <a:r>
              <a:rPr lang="en-US" dirty="0"/>
              <a:t>CLICK TO INSERT SECTION DIVIDER TITLE</a:t>
            </a:r>
          </a:p>
        </p:txBody>
      </p:sp>
      <p:sp>
        <p:nvSpPr>
          <p:cNvPr id="7" name="Text Placeholder 9">
            <a:extLst>
              <a:ext uri="{FF2B5EF4-FFF2-40B4-BE49-F238E27FC236}">
                <a16:creationId xmlns:a16="http://schemas.microsoft.com/office/drawing/2014/main" id="{08377A9E-1988-FA45-8067-9CA7BAB202AE}"/>
              </a:ext>
            </a:extLst>
          </p:cNvPr>
          <p:cNvSpPr>
            <a:spLocks noGrp="1"/>
          </p:cNvSpPr>
          <p:nvPr>
            <p:ph type="body" sz="quarter" idx="15" hasCustomPrompt="1"/>
          </p:nvPr>
        </p:nvSpPr>
        <p:spPr>
          <a:xfrm>
            <a:off x="4876800" y="6400800"/>
            <a:ext cx="6477000" cy="228600"/>
          </a:xfrm>
          <a:prstGeom prst="rect">
            <a:avLst/>
          </a:prstGeom>
        </p:spPr>
        <p:txBody>
          <a:bodyPr lIns="0" tIns="0" rIns="0" bIns="0" anchor="b"/>
          <a:lstStyle>
            <a:lvl1pPr marL="0" indent="0" algn="r">
              <a:buFontTx/>
              <a:buNone/>
              <a:defRPr sz="900" i="1">
                <a:solidFill>
                  <a:schemeClr val="bg1"/>
                </a:solidFill>
              </a:defRPr>
            </a:lvl1pPr>
            <a:lvl2pPr marL="365760" indent="0">
              <a:buFontTx/>
              <a:buNone/>
              <a:defRPr/>
            </a:lvl2pPr>
            <a:lvl3pPr marL="640080" indent="0">
              <a:buFontTx/>
              <a:buNone/>
              <a:defRPr/>
            </a:lvl3pPr>
            <a:lvl4pPr marL="914400" indent="0">
              <a:buFontTx/>
              <a:buNone/>
              <a:defRPr/>
            </a:lvl4pPr>
            <a:lvl5pPr marL="1188720" indent="0">
              <a:buFontTx/>
              <a:buNone/>
              <a:defRPr/>
            </a:lvl5pPr>
          </a:lstStyle>
          <a:p>
            <a:pPr lvl="0"/>
            <a:r>
              <a:rPr lang="en-US" dirty="0"/>
              <a:t>Click here to insert photo credit</a:t>
            </a:r>
          </a:p>
        </p:txBody>
      </p:sp>
    </p:spTree>
    <p:extLst>
      <p:ext uri="{BB962C8B-B14F-4D97-AF65-F5344CB8AC3E}">
        <p14:creationId xmlns:p14="http://schemas.microsoft.com/office/powerpoint/2010/main" val="2143836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ivider-03">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5090474"/>
            <a:ext cx="12191999" cy="1767524"/>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5184648"/>
            <a:ext cx="12192000" cy="1069848"/>
          </a:xfrm>
          <a:noFill/>
        </p:spPr>
        <p:txBody>
          <a:bodyPr/>
          <a:lstStyle>
            <a:lvl1pPr>
              <a:defRPr>
                <a:solidFill>
                  <a:srgbClr val="D8AB4C"/>
                </a:solidFill>
                <a:effectLst/>
              </a:defRPr>
            </a:lvl1pPr>
          </a:lstStyle>
          <a:p>
            <a:r>
              <a:rPr lang="en-US" dirty="0"/>
              <a:t>CLICK TO INSERT SECTION DIVIDER TITLE</a:t>
            </a:r>
          </a:p>
        </p:txBody>
      </p:sp>
      <p:sp>
        <p:nvSpPr>
          <p:cNvPr id="6" name="Picture Placeholder 23"/>
          <p:cNvSpPr>
            <a:spLocks noGrp="1"/>
          </p:cNvSpPr>
          <p:nvPr>
            <p:ph type="pic" sz="quarter" idx="12" hasCustomPrompt="1"/>
          </p:nvPr>
        </p:nvSpPr>
        <p:spPr>
          <a:xfrm>
            <a:off x="0" y="-1"/>
            <a:ext cx="12192000" cy="5090475"/>
          </a:xfrm>
          <a:prstGeom prst="rect">
            <a:avLst/>
          </a:prstGeom>
          <a:solidFill>
            <a:schemeClr val="bg1">
              <a:lumMod val="85000"/>
            </a:schemeClr>
          </a:solidFill>
        </p:spPr>
        <p:txBody>
          <a:bodyPr anchor="ctr" anchorCtr="0"/>
          <a:lstStyle>
            <a:lvl1pPr marL="0" indent="0" algn="ctr">
              <a:buFontTx/>
              <a:buNone/>
              <a:defRPr baseline="0"/>
            </a:lvl1pPr>
          </a:lstStyle>
          <a:p>
            <a:r>
              <a:rPr lang="en-US" dirty="0"/>
              <a:t>Click to Insert Picture</a:t>
            </a:r>
          </a:p>
        </p:txBody>
      </p:sp>
      <p:sp>
        <p:nvSpPr>
          <p:cNvPr id="9" name="Text Placeholder 9">
            <a:extLst>
              <a:ext uri="{FF2B5EF4-FFF2-40B4-BE49-F238E27FC236}">
                <a16:creationId xmlns:a16="http://schemas.microsoft.com/office/drawing/2014/main" id="{3CD94ACF-0046-A84B-9B8B-D97F06CEEE7C}"/>
              </a:ext>
            </a:extLst>
          </p:cNvPr>
          <p:cNvSpPr>
            <a:spLocks noGrp="1"/>
          </p:cNvSpPr>
          <p:nvPr>
            <p:ph type="body" sz="quarter" idx="15" hasCustomPrompt="1"/>
          </p:nvPr>
        </p:nvSpPr>
        <p:spPr>
          <a:xfrm>
            <a:off x="4876800" y="6400800"/>
            <a:ext cx="6477000" cy="228600"/>
          </a:xfrm>
          <a:prstGeom prst="rect">
            <a:avLst/>
          </a:prstGeom>
        </p:spPr>
        <p:txBody>
          <a:bodyPr lIns="0" tIns="0" rIns="0" bIns="0" anchor="b"/>
          <a:lstStyle>
            <a:lvl1pPr marL="0" indent="0" algn="r">
              <a:buFontTx/>
              <a:buNone/>
              <a:defRPr sz="900" i="1">
                <a:solidFill>
                  <a:schemeClr val="bg1">
                    <a:lumMod val="75000"/>
                  </a:schemeClr>
                </a:solidFill>
              </a:defRPr>
            </a:lvl1pPr>
            <a:lvl2pPr marL="365760" indent="0">
              <a:buFontTx/>
              <a:buNone/>
              <a:defRPr/>
            </a:lvl2pPr>
            <a:lvl3pPr marL="640080" indent="0">
              <a:buFontTx/>
              <a:buNone/>
              <a:defRPr/>
            </a:lvl3pPr>
            <a:lvl4pPr marL="914400" indent="0">
              <a:buFontTx/>
              <a:buNone/>
              <a:defRPr/>
            </a:lvl4pPr>
            <a:lvl5pPr marL="1188720" indent="0">
              <a:buFontTx/>
              <a:buNone/>
              <a:defRPr/>
            </a:lvl5pPr>
          </a:lstStyle>
          <a:p>
            <a:pPr lvl="0"/>
            <a:r>
              <a:rPr lang="en-US" dirty="0"/>
              <a:t>Click here to insert photo credit</a:t>
            </a:r>
          </a:p>
        </p:txBody>
      </p:sp>
    </p:spTree>
    <p:extLst>
      <p:ext uri="{BB962C8B-B14F-4D97-AF65-F5344CB8AC3E}">
        <p14:creationId xmlns:p14="http://schemas.microsoft.com/office/powerpoint/2010/main" val="2107782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ivider-04">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5090474"/>
            <a:ext cx="12191999" cy="1767524"/>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5184648"/>
            <a:ext cx="12192000" cy="1069848"/>
          </a:xfrm>
          <a:noFill/>
        </p:spPr>
        <p:txBody>
          <a:bodyPr/>
          <a:lstStyle>
            <a:lvl1pPr>
              <a:defRPr>
                <a:solidFill>
                  <a:schemeClr val="tx1"/>
                </a:solidFill>
                <a:effectLst/>
              </a:defRPr>
            </a:lvl1pPr>
          </a:lstStyle>
          <a:p>
            <a:r>
              <a:rPr lang="en-US" dirty="0"/>
              <a:t>CLICK TO INSERT SECTION DIVIDER TITLE</a:t>
            </a:r>
          </a:p>
        </p:txBody>
      </p:sp>
      <p:sp>
        <p:nvSpPr>
          <p:cNvPr id="6" name="Picture Placeholder 23"/>
          <p:cNvSpPr>
            <a:spLocks noGrp="1"/>
          </p:cNvSpPr>
          <p:nvPr>
            <p:ph type="pic" sz="quarter" idx="12" hasCustomPrompt="1"/>
          </p:nvPr>
        </p:nvSpPr>
        <p:spPr>
          <a:xfrm>
            <a:off x="0" y="-1"/>
            <a:ext cx="12192000" cy="5090475"/>
          </a:xfrm>
          <a:prstGeom prst="rect">
            <a:avLst/>
          </a:prstGeom>
          <a:solidFill>
            <a:schemeClr val="bg1">
              <a:lumMod val="85000"/>
            </a:schemeClr>
          </a:solidFill>
        </p:spPr>
        <p:txBody>
          <a:bodyPr anchor="ctr" anchorCtr="0"/>
          <a:lstStyle>
            <a:lvl1pPr marL="0" indent="0" algn="ctr">
              <a:buFontTx/>
              <a:buNone/>
              <a:defRPr baseline="0"/>
            </a:lvl1pPr>
          </a:lstStyle>
          <a:p>
            <a:r>
              <a:rPr lang="en-US" dirty="0"/>
              <a:t>Click to Insert Picture</a:t>
            </a:r>
          </a:p>
        </p:txBody>
      </p:sp>
      <p:sp>
        <p:nvSpPr>
          <p:cNvPr id="9" name="Text Placeholder 9">
            <a:extLst>
              <a:ext uri="{FF2B5EF4-FFF2-40B4-BE49-F238E27FC236}">
                <a16:creationId xmlns:a16="http://schemas.microsoft.com/office/drawing/2014/main" id="{CB23590C-2C08-C440-ACBE-2AFB7EBF783C}"/>
              </a:ext>
            </a:extLst>
          </p:cNvPr>
          <p:cNvSpPr>
            <a:spLocks noGrp="1"/>
          </p:cNvSpPr>
          <p:nvPr>
            <p:ph type="body" sz="quarter" idx="15" hasCustomPrompt="1"/>
          </p:nvPr>
        </p:nvSpPr>
        <p:spPr>
          <a:xfrm>
            <a:off x="4876800" y="6400800"/>
            <a:ext cx="6477000" cy="228600"/>
          </a:xfrm>
          <a:prstGeom prst="rect">
            <a:avLst/>
          </a:prstGeom>
        </p:spPr>
        <p:txBody>
          <a:bodyPr lIns="0" tIns="0" rIns="0" bIns="0" anchor="b"/>
          <a:lstStyle>
            <a:lvl1pPr marL="0" indent="0" algn="r">
              <a:buFontTx/>
              <a:buNone/>
              <a:defRPr sz="900" i="1">
                <a:solidFill>
                  <a:schemeClr val="bg1">
                    <a:lumMod val="85000"/>
                  </a:schemeClr>
                </a:solidFill>
              </a:defRPr>
            </a:lvl1pPr>
            <a:lvl2pPr marL="365760" indent="0">
              <a:buFontTx/>
              <a:buNone/>
              <a:defRPr/>
            </a:lvl2pPr>
            <a:lvl3pPr marL="640080" indent="0">
              <a:buFontTx/>
              <a:buNone/>
              <a:defRPr/>
            </a:lvl3pPr>
            <a:lvl4pPr marL="914400" indent="0">
              <a:buFontTx/>
              <a:buNone/>
              <a:defRPr/>
            </a:lvl4pPr>
            <a:lvl5pPr marL="1188720" indent="0">
              <a:buFontTx/>
              <a:buNone/>
              <a:defRPr/>
            </a:lvl5pPr>
          </a:lstStyle>
          <a:p>
            <a:pPr lvl="0"/>
            <a:r>
              <a:rPr lang="en-US" dirty="0"/>
              <a:t>Click here to insert photo credit</a:t>
            </a:r>
          </a:p>
        </p:txBody>
      </p:sp>
    </p:spTree>
    <p:extLst>
      <p:ext uri="{BB962C8B-B14F-4D97-AF65-F5344CB8AC3E}">
        <p14:creationId xmlns:p14="http://schemas.microsoft.com/office/powerpoint/2010/main" val="2556571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ivider-05">
    <p:bg>
      <p:bgPr>
        <a:gradFill>
          <a:gsLst>
            <a:gs pos="7000">
              <a:schemeClr val="tx1">
                <a:lumMod val="76000"/>
                <a:lumOff val="24000"/>
              </a:schemeClr>
            </a:gs>
            <a:gs pos="70000">
              <a:schemeClr val="tx1">
                <a:lumMod val="98000"/>
                <a:lumOff val="2000"/>
              </a:schemeClr>
            </a:gs>
          </a:gsLst>
          <a:lin ang="108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028700"/>
            <a:ext cx="10515600" cy="3734686"/>
          </a:xfrm>
          <a:noFill/>
        </p:spPr>
        <p:txBody>
          <a:bodyPr/>
          <a:lstStyle>
            <a:lvl1pPr algn="l">
              <a:defRPr>
                <a:solidFill>
                  <a:schemeClr val="bg1"/>
                </a:solidFill>
                <a:effectLst/>
              </a:defRPr>
            </a:lvl1pPr>
          </a:lstStyle>
          <a:p>
            <a:r>
              <a:rPr lang="en-US" dirty="0"/>
              <a:t>CLICK TO INSERT SECTION DIVIDER TITLE</a:t>
            </a:r>
          </a:p>
        </p:txBody>
      </p:sp>
      <p:sp>
        <p:nvSpPr>
          <p:cNvPr id="9" name="Rectangle 8"/>
          <p:cNvSpPr/>
          <p:nvPr/>
        </p:nvSpPr>
        <p:spPr>
          <a:xfrm>
            <a:off x="0" y="0"/>
            <a:ext cx="12192000" cy="201706"/>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5250733"/>
            <a:ext cx="12192000" cy="1028111"/>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D8822B4-608A-C141-A296-F392846A1120}"/>
              </a:ext>
            </a:extLst>
          </p:cNvPr>
          <p:cNvPicPr>
            <a:picLocks noChangeAspect="1"/>
          </p:cNvPicPr>
          <p:nvPr/>
        </p:nvPicPr>
        <p:blipFill>
          <a:blip r:embed="rId2"/>
          <a:stretch>
            <a:fillRect/>
          </a:stretch>
        </p:blipFill>
        <p:spPr>
          <a:xfrm>
            <a:off x="838200" y="5562600"/>
            <a:ext cx="2239066" cy="418352"/>
          </a:xfrm>
          <a:prstGeom prst="rect">
            <a:avLst/>
          </a:prstGeom>
        </p:spPr>
      </p:pic>
    </p:spTree>
    <p:extLst>
      <p:ext uri="{BB962C8B-B14F-4D97-AF65-F5344CB8AC3E}">
        <p14:creationId xmlns:p14="http://schemas.microsoft.com/office/powerpoint/2010/main" val="1746134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vider-06">
    <p:bg>
      <p:bgPr>
        <a:solidFill>
          <a:srgbClr val="D8AB4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028700"/>
            <a:ext cx="10515600" cy="3734686"/>
          </a:xfrm>
          <a:solidFill>
            <a:srgbClr val="D8AB4C"/>
          </a:solidFill>
        </p:spPr>
        <p:txBody>
          <a:bodyPr/>
          <a:lstStyle>
            <a:lvl1pPr algn="l">
              <a:defRPr>
                <a:solidFill>
                  <a:schemeClr val="bg1"/>
                </a:solidFill>
                <a:effectLst/>
              </a:defRPr>
            </a:lvl1pPr>
          </a:lstStyle>
          <a:p>
            <a:r>
              <a:rPr lang="en-US" dirty="0"/>
              <a:t>CLICK TO INSERT SECTION DIVIDER TITLE</a:t>
            </a:r>
          </a:p>
        </p:txBody>
      </p:sp>
      <p:sp>
        <p:nvSpPr>
          <p:cNvPr id="9" name="Rectangle 8"/>
          <p:cNvSpPr/>
          <p:nvPr/>
        </p:nvSpPr>
        <p:spPr>
          <a:xfrm>
            <a:off x="0" y="0"/>
            <a:ext cx="12192000" cy="201706"/>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5250733"/>
            <a:ext cx="12192000" cy="1028111"/>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8A97AFD-8630-A04C-834A-8320C046C157}"/>
              </a:ext>
            </a:extLst>
          </p:cNvPr>
          <p:cNvPicPr>
            <a:picLocks noChangeAspect="1"/>
          </p:cNvPicPr>
          <p:nvPr/>
        </p:nvPicPr>
        <p:blipFill>
          <a:blip r:embed="rId2"/>
          <a:stretch>
            <a:fillRect/>
          </a:stretch>
        </p:blipFill>
        <p:spPr>
          <a:xfrm>
            <a:off x="838200" y="5562600"/>
            <a:ext cx="2239066" cy="417357"/>
          </a:xfrm>
          <a:prstGeom prst="rect">
            <a:avLst/>
          </a:prstGeom>
        </p:spPr>
      </p:pic>
    </p:spTree>
    <p:extLst>
      <p:ext uri="{BB962C8B-B14F-4D97-AF65-F5344CB8AC3E}">
        <p14:creationId xmlns:p14="http://schemas.microsoft.com/office/powerpoint/2010/main" val="39652674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ivider-07">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028700"/>
            <a:ext cx="10515600" cy="3734686"/>
          </a:xfrm>
          <a:noFill/>
        </p:spPr>
        <p:txBody>
          <a:bodyPr/>
          <a:lstStyle>
            <a:lvl1pPr algn="l">
              <a:defRPr>
                <a:solidFill>
                  <a:schemeClr val="tx1">
                    <a:lumMod val="90000"/>
                    <a:lumOff val="10000"/>
                  </a:schemeClr>
                </a:solidFill>
                <a:effectLst/>
              </a:defRPr>
            </a:lvl1pPr>
          </a:lstStyle>
          <a:p>
            <a:r>
              <a:rPr lang="en-US" dirty="0"/>
              <a:t>CLICK TO INSERT SECTION DIVIDER TITLE</a:t>
            </a:r>
          </a:p>
        </p:txBody>
      </p:sp>
      <p:sp>
        <p:nvSpPr>
          <p:cNvPr id="9" name="Rectangle 8"/>
          <p:cNvSpPr/>
          <p:nvPr/>
        </p:nvSpPr>
        <p:spPr>
          <a:xfrm>
            <a:off x="0" y="0"/>
            <a:ext cx="12192000" cy="201706"/>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5250733"/>
            <a:ext cx="12192000" cy="1028111"/>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46B15F7-8BF3-264F-B92F-B4E357022AC2}"/>
              </a:ext>
            </a:extLst>
          </p:cNvPr>
          <p:cNvPicPr>
            <a:picLocks noChangeAspect="1"/>
          </p:cNvPicPr>
          <p:nvPr/>
        </p:nvPicPr>
        <p:blipFill>
          <a:blip r:embed="rId2"/>
          <a:stretch>
            <a:fillRect/>
          </a:stretch>
        </p:blipFill>
        <p:spPr>
          <a:xfrm>
            <a:off x="838200" y="5562600"/>
            <a:ext cx="2239066" cy="418352"/>
          </a:xfrm>
          <a:prstGeom prst="rect">
            <a:avLst/>
          </a:prstGeom>
        </p:spPr>
      </p:pic>
    </p:spTree>
    <p:extLst>
      <p:ext uri="{BB962C8B-B14F-4D97-AF65-F5344CB8AC3E}">
        <p14:creationId xmlns:p14="http://schemas.microsoft.com/office/powerpoint/2010/main" val="1932621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logo">
    <p:spTree>
      <p:nvGrpSpPr>
        <p:cNvPr id="1" name=""/>
        <p:cNvGrpSpPr/>
        <p:nvPr/>
      </p:nvGrpSpPr>
      <p:grpSpPr>
        <a:xfrm>
          <a:off x="0" y="0"/>
          <a:ext cx="0" cy="0"/>
          <a:chOff x="0" y="0"/>
          <a:chExt cx="0" cy="0"/>
        </a:xfrm>
      </p:grpSpPr>
      <p:pic>
        <p:nvPicPr>
          <p:cNvPr id="14" name="Picture 13" descr="A picture containing dark, looking&#10;&#10;Description automatically generated">
            <a:extLst>
              <a:ext uri="{FF2B5EF4-FFF2-40B4-BE49-F238E27FC236}">
                <a16:creationId xmlns:a16="http://schemas.microsoft.com/office/drawing/2014/main" id="{CC0506C4-B0C7-9647-AF8F-6C0788A0183A}"/>
              </a:ext>
            </a:extLst>
          </p:cNvPr>
          <p:cNvPicPr>
            <a:picLocks noChangeAspect="1"/>
          </p:cNvPicPr>
          <p:nvPr userDrawn="1"/>
        </p:nvPicPr>
        <p:blipFill rotWithShape="1">
          <a:blip r:embed="rId2">
            <a:alphaModFix amt="75000"/>
            <a:extLst>
              <a:ext uri="{28A0092B-C50C-407E-A947-70E740481C1C}">
                <a14:useLocalDpi xmlns:a14="http://schemas.microsoft.com/office/drawing/2010/main" val="0"/>
              </a:ext>
            </a:extLst>
          </a:blip>
          <a:srcRect r="19913"/>
          <a:stretch/>
        </p:blipFill>
        <p:spPr>
          <a:xfrm>
            <a:off x="6096001" y="101600"/>
            <a:ext cx="6096000" cy="6271207"/>
          </a:xfrm>
          <a:prstGeom prst="rect">
            <a:avLst/>
          </a:prstGeom>
          <a:effectLst/>
        </p:spPr>
      </p:pic>
      <p:sp>
        <p:nvSpPr>
          <p:cNvPr id="12" name="Rectangle 11">
            <a:extLst>
              <a:ext uri="{FF2B5EF4-FFF2-40B4-BE49-F238E27FC236}">
                <a16:creationId xmlns:a16="http://schemas.microsoft.com/office/drawing/2014/main" id="{CB594AF4-CB0C-4941-BA1E-AE88B0194C1C}"/>
              </a:ext>
            </a:extLst>
          </p:cNvPr>
          <p:cNvSpPr/>
          <p:nvPr userDrawn="1"/>
        </p:nvSpPr>
        <p:spPr>
          <a:xfrm>
            <a:off x="0" y="6401100"/>
            <a:ext cx="12192000" cy="457200"/>
          </a:xfrm>
          <a:prstGeom prst="rect">
            <a:avLst/>
          </a:prstGeom>
          <a:solidFill>
            <a:srgbClr val="3F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6C8853-D689-4E8B-ACA8-BDDEF324832A}"/>
              </a:ext>
            </a:extLst>
          </p:cNvPr>
          <p:cNvSpPr/>
          <p:nvPr userDrawn="1"/>
        </p:nvSpPr>
        <p:spPr>
          <a:xfrm>
            <a:off x="0" y="6400800"/>
            <a:ext cx="9906000" cy="457200"/>
          </a:xfrm>
          <a:prstGeom prst="rect">
            <a:avLst/>
          </a:prstGeom>
          <a:pattFill prst="ltUpDiag">
            <a:fgClr>
              <a:schemeClr val="tx1">
                <a:lumMod val="75000"/>
                <a:lumOff val="25000"/>
              </a:schemeClr>
            </a:fgClr>
            <a:bgClr>
              <a:srgbClr val="3F423F"/>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0755642-C37F-4EEE-AA73-AAA8BAE72B96}"/>
              </a:ext>
            </a:extLst>
          </p:cNvPr>
          <p:cNvSpPr/>
          <p:nvPr userDrawn="1"/>
        </p:nvSpPr>
        <p:spPr>
          <a:xfrm>
            <a:off x="0" y="6373160"/>
            <a:ext cx="12192000" cy="45720"/>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1D082-7DE1-4A2F-8140-DA14E4B385C1}"/>
              </a:ext>
            </a:extLst>
          </p:cNvPr>
          <p:cNvSpPr>
            <a:spLocks noGrp="1"/>
          </p:cNvSpPr>
          <p:nvPr>
            <p:ph type="title"/>
          </p:nvPr>
        </p:nvSpPr>
        <p:spPr>
          <a:xfrm>
            <a:off x="609600" y="685800"/>
            <a:ext cx="10972800" cy="500784"/>
          </a:xfrm>
          <a:prstGeom prst="rect">
            <a:avLst/>
          </a:prstGeom>
        </p:spPr>
        <p:txBody>
          <a:bodyPr lIns="0" tIns="0" rIns="0" bIns="0">
            <a:normAutofit/>
          </a:bodyPr>
          <a:lstStyle>
            <a:lvl1pPr>
              <a:lnSpc>
                <a:spcPct val="100000"/>
              </a:lnSpc>
              <a:defRPr sz="3200"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24A0716-3243-4995-BC00-4ED31FEF5289}"/>
              </a:ext>
            </a:extLst>
          </p:cNvPr>
          <p:cNvSpPr>
            <a:spLocks noGrp="1"/>
          </p:cNvSpPr>
          <p:nvPr>
            <p:ph idx="1"/>
          </p:nvPr>
        </p:nvSpPr>
        <p:spPr>
          <a:xfrm>
            <a:off x="609600" y="1427019"/>
            <a:ext cx="10972800" cy="4521344"/>
          </a:xfrm>
          <a:prstGeom prst="rect">
            <a:avLst/>
          </a:prstGeom>
        </p:spPr>
        <p:txBody>
          <a:bodyPr lIns="0" rIns="0">
            <a:normAutofit/>
          </a:bodyPr>
          <a:lstStyle>
            <a:lvl1pPr marL="320040" indent="-320040">
              <a:lnSpc>
                <a:spcPct val="100000"/>
              </a:lnSpc>
              <a:buClr>
                <a:schemeClr val="accent1"/>
              </a:buClr>
              <a:buSzPct val="90000"/>
              <a:buFont typeface="Franklin Gothic Book" panose="020B0503020102020204" pitchFamily="34" charset="0"/>
              <a:buChar char="►"/>
              <a:defRPr sz="2600" b="1">
                <a:latin typeface="Calibri" panose="020F0502020204030204" pitchFamily="34" charset="0"/>
                <a:cs typeface="Calibri" panose="020F0502020204030204" pitchFamily="34" charset="0"/>
              </a:defRPr>
            </a:lvl1pPr>
            <a:lvl2pPr marL="685800" indent="-320040">
              <a:lnSpc>
                <a:spcPct val="100000"/>
              </a:lnSpc>
              <a:buClr>
                <a:schemeClr val="tx1"/>
              </a:buClr>
              <a:buFont typeface="Lato" panose="020F0502020204030203" pitchFamily="34" charset="0"/>
              <a:buChar char="̶"/>
              <a:defRPr sz="2300"/>
            </a:lvl2pPr>
            <a:lvl3pPr marL="1143000" indent="-320040">
              <a:lnSpc>
                <a:spcPct val="100000"/>
              </a:lnSpc>
              <a:buClr>
                <a:schemeClr val="tx1"/>
              </a:buClr>
              <a:buFont typeface="Lato" panose="020F0502020204030203" pitchFamily="34" charset="0"/>
              <a:buChar char="̶"/>
              <a:defRPr/>
            </a:lvl3pPr>
            <a:lvl4pPr marL="1600200" indent="-320040">
              <a:lnSpc>
                <a:spcPct val="100000"/>
              </a:lnSpc>
              <a:buClr>
                <a:schemeClr val="tx1"/>
              </a:buClr>
              <a:buFont typeface="Lato" panose="020F0502020204030203" pitchFamily="34" charset="0"/>
              <a:buChar char="̶"/>
              <a:defRPr/>
            </a:lvl4pPr>
            <a:lvl5pPr marL="2057400" indent="-320040">
              <a:lnSpc>
                <a:spcPct val="100000"/>
              </a:lnSpc>
              <a:buClr>
                <a:schemeClr val="tx1"/>
              </a:buClr>
              <a:buFont typeface="Lato" panose="020F0502020204030203" pitchFamily="34" charset="0"/>
              <a:buChar cha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61DEFEF-673D-474A-9349-6654CF7186CD}"/>
              </a:ext>
            </a:extLst>
          </p:cNvPr>
          <p:cNvSpPr/>
          <p:nvPr userDrawn="1"/>
        </p:nvSpPr>
        <p:spPr>
          <a:xfrm>
            <a:off x="0" y="0"/>
            <a:ext cx="12192000" cy="107602"/>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ectangle 7">
            <a:extLst>
              <a:ext uri="{FF2B5EF4-FFF2-40B4-BE49-F238E27FC236}">
                <a16:creationId xmlns:a16="http://schemas.microsoft.com/office/drawing/2014/main" id="{375FE50B-223F-40F9-AFF5-8C0577E31499}"/>
              </a:ext>
            </a:extLst>
          </p:cNvPr>
          <p:cNvSpPr/>
          <p:nvPr userDrawn="1"/>
        </p:nvSpPr>
        <p:spPr>
          <a:xfrm>
            <a:off x="9906000" y="6400801"/>
            <a:ext cx="2286000" cy="457200"/>
          </a:xfrm>
          <a:prstGeom prst="rect">
            <a:avLst/>
          </a:prstGeom>
          <a:solidFill>
            <a:schemeClr val="tx1">
              <a:lumMod val="50000"/>
              <a:lumOff val="50000"/>
              <a:alpha val="65000"/>
            </a:schemeClr>
          </a:solidFill>
          <a:ln>
            <a:noFill/>
          </a:ln>
          <a:effectLst>
            <a:outerShdw blurRad="215900" dist="1143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DD79496-622F-4C52-8C34-6E2712E08DCC}"/>
              </a:ext>
            </a:extLst>
          </p:cNvPr>
          <p:cNvPicPr>
            <a:picLocks noChangeAspect="1"/>
          </p:cNvPicPr>
          <p:nvPr userDrawn="1"/>
        </p:nvPicPr>
        <p:blipFill>
          <a:blip r:embed="rId3"/>
          <a:stretch>
            <a:fillRect/>
          </a:stretch>
        </p:blipFill>
        <p:spPr>
          <a:xfrm>
            <a:off x="10191440" y="6487908"/>
            <a:ext cx="1638920" cy="304130"/>
          </a:xfrm>
          <a:prstGeom prst="rect">
            <a:avLst/>
          </a:prstGeom>
        </p:spPr>
      </p:pic>
      <p:sp>
        <p:nvSpPr>
          <p:cNvPr id="13" name="Text Placeholder 5">
            <a:extLst>
              <a:ext uri="{FF2B5EF4-FFF2-40B4-BE49-F238E27FC236}">
                <a16:creationId xmlns:a16="http://schemas.microsoft.com/office/drawing/2014/main" id="{B14E9A67-F8C4-44A6-8DE5-11B3645DFDBE}"/>
              </a:ext>
            </a:extLst>
          </p:cNvPr>
          <p:cNvSpPr>
            <a:spLocks noGrp="1"/>
          </p:cNvSpPr>
          <p:nvPr>
            <p:ph type="body" sz="quarter" idx="15" hasCustomPrompt="1"/>
          </p:nvPr>
        </p:nvSpPr>
        <p:spPr>
          <a:xfrm>
            <a:off x="609600" y="6095280"/>
            <a:ext cx="10972800" cy="208852"/>
          </a:xfrm>
          <a:prstGeom prst="rect">
            <a:avLst/>
          </a:prstGeom>
        </p:spPr>
        <p:txBody>
          <a:bodyPr lIns="0" rIns="0"/>
          <a:lstStyle>
            <a:lvl1pPr marL="0" indent="0">
              <a:buFontTx/>
              <a:buNone/>
              <a:defRPr sz="900" i="1">
                <a:solidFill>
                  <a:schemeClr val="bg1">
                    <a:lumMod val="65000"/>
                  </a:schemeClr>
                </a:solidFill>
              </a:defRPr>
            </a:lvl1pPr>
          </a:lstStyle>
          <a:p>
            <a:pPr lvl="0"/>
            <a:r>
              <a:rPr lang="en-US" dirty="0"/>
              <a:t>Click to add Photo credits</a:t>
            </a:r>
          </a:p>
        </p:txBody>
      </p:sp>
    </p:spTree>
    <p:extLst>
      <p:ext uri="{BB962C8B-B14F-4D97-AF65-F5344CB8AC3E}">
        <p14:creationId xmlns:p14="http://schemas.microsoft.com/office/powerpoint/2010/main" val="3358419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Photo-Left">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F17829B-6FC1-40C5-8A8A-0878613C3812}"/>
              </a:ext>
            </a:extLst>
          </p:cNvPr>
          <p:cNvSpPr>
            <a:spLocks noGrp="1"/>
          </p:cNvSpPr>
          <p:nvPr>
            <p:ph type="pic" sz="quarter" idx="14"/>
          </p:nvPr>
        </p:nvSpPr>
        <p:spPr>
          <a:xfrm>
            <a:off x="0" y="107602"/>
            <a:ext cx="5867400" cy="6265558"/>
          </a:xfrm>
          <a:prstGeom prst="rect">
            <a:avLst/>
          </a:prstGeom>
          <a:solidFill>
            <a:schemeClr val="bg1">
              <a:lumMod val="95000"/>
            </a:schemeClr>
          </a:solidFill>
        </p:spPr>
        <p:txBody>
          <a:bodyPr/>
          <a:lstStyle>
            <a:lvl1pPr marL="0" indent="0">
              <a:buFontTx/>
              <a:buNone/>
              <a:defRPr/>
            </a:lvl1pPr>
          </a:lstStyle>
          <a:p>
            <a:r>
              <a:rPr lang="en-US"/>
              <a:t>Click icon to add picture</a:t>
            </a:r>
            <a:endParaRPr lang="en-US" dirty="0"/>
          </a:p>
        </p:txBody>
      </p:sp>
      <p:sp>
        <p:nvSpPr>
          <p:cNvPr id="12" name="Rectangle 11">
            <a:extLst>
              <a:ext uri="{FF2B5EF4-FFF2-40B4-BE49-F238E27FC236}">
                <a16:creationId xmlns:a16="http://schemas.microsoft.com/office/drawing/2014/main" id="{CB594AF4-CB0C-4941-BA1E-AE88B0194C1C}"/>
              </a:ext>
            </a:extLst>
          </p:cNvPr>
          <p:cNvSpPr/>
          <p:nvPr userDrawn="1"/>
        </p:nvSpPr>
        <p:spPr>
          <a:xfrm>
            <a:off x="0" y="6401100"/>
            <a:ext cx="12192000" cy="457200"/>
          </a:xfrm>
          <a:prstGeom prst="rect">
            <a:avLst/>
          </a:prstGeom>
          <a:solidFill>
            <a:srgbClr val="3F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6C8853-D689-4E8B-ACA8-BDDEF324832A}"/>
              </a:ext>
            </a:extLst>
          </p:cNvPr>
          <p:cNvSpPr/>
          <p:nvPr userDrawn="1"/>
        </p:nvSpPr>
        <p:spPr>
          <a:xfrm>
            <a:off x="0" y="6400800"/>
            <a:ext cx="9906000" cy="457200"/>
          </a:xfrm>
          <a:prstGeom prst="rect">
            <a:avLst/>
          </a:prstGeom>
          <a:pattFill prst="ltUpDiag">
            <a:fgClr>
              <a:schemeClr val="tx1">
                <a:lumMod val="75000"/>
                <a:lumOff val="25000"/>
              </a:schemeClr>
            </a:fgClr>
            <a:bgClr>
              <a:srgbClr val="3F423F"/>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0755642-C37F-4EEE-AA73-AAA8BAE72B96}"/>
              </a:ext>
            </a:extLst>
          </p:cNvPr>
          <p:cNvSpPr/>
          <p:nvPr userDrawn="1"/>
        </p:nvSpPr>
        <p:spPr>
          <a:xfrm>
            <a:off x="0" y="6373160"/>
            <a:ext cx="12192000" cy="45720"/>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1D082-7DE1-4A2F-8140-DA14E4B385C1}"/>
              </a:ext>
            </a:extLst>
          </p:cNvPr>
          <p:cNvSpPr>
            <a:spLocks noGrp="1"/>
          </p:cNvSpPr>
          <p:nvPr>
            <p:ph type="title"/>
          </p:nvPr>
        </p:nvSpPr>
        <p:spPr>
          <a:xfrm>
            <a:off x="6096000" y="685800"/>
            <a:ext cx="5486400" cy="500784"/>
          </a:xfrm>
          <a:prstGeom prst="rect">
            <a:avLst/>
          </a:prstGeom>
        </p:spPr>
        <p:txBody>
          <a:bodyPr lIns="0" tIns="0" rIns="0" bIns="0">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4A0716-3243-4995-BC00-4ED31FEF5289}"/>
              </a:ext>
            </a:extLst>
          </p:cNvPr>
          <p:cNvSpPr>
            <a:spLocks noGrp="1"/>
          </p:cNvSpPr>
          <p:nvPr>
            <p:ph idx="1"/>
          </p:nvPr>
        </p:nvSpPr>
        <p:spPr>
          <a:xfrm>
            <a:off x="6096000" y="1427019"/>
            <a:ext cx="5486399" cy="4521344"/>
          </a:xfrm>
          <a:prstGeom prst="rect">
            <a:avLst/>
          </a:prstGeom>
        </p:spPr>
        <p:txBody>
          <a:bodyPr lIns="0" rIns="0">
            <a:normAutofit/>
          </a:bodyPr>
          <a:lstStyle>
            <a:lvl1pPr marL="320040" indent="-320040">
              <a:lnSpc>
                <a:spcPct val="100000"/>
              </a:lnSpc>
              <a:buClr>
                <a:schemeClr val="accent1"/>
              </a:buClr>
              <a:buSzPct val="90000"/>
              <a:buFont typeface="Franklin Gothic Book" panose="020B0503020102020204" pitchFamily="34" charset="0"/>
              <a:buChar char="►"/>
              <a:defRPr sz="2600"/>
            </a:lvl1pPr>
            <a:lvl2pPr marL="685800" indent="-320040">
              <a:lnSpc>
                <a:spcPct val="100000"/>
              </a:lnSpc>
              <a:buClr>
                <a:schemeClr val="tx1"/>
              </a:buClr>
              <a:buFont typeface="Lato" panose="020F0502020204030203" pitchFamily="34" charset="0"/>
              <a:buChar char="̶"/>
              <a:defRPr sz="2300"/>
            </a:lvl2pPr>
            <a:lvl3pPr marL="1143000" indent="-320040">
              <a:lnSpc>
                <a:spcPct val="100000"/>
              </a:lnSpc>
              <a:buClr>
                <a:schemeClr val="tx1"/>
              </a:buClr>
              <a:buFont typeface="Lato" panose="020F0502020204030203" pitchFamily="34" charset="0"/>
              <a:buChar char="̶"/>
              <a:defRPr/>
            </a:lvl3pPr>
            <a:lvl4pPr marL="1600200" indent="-320040">
              <a:lnSpc>
                <a:spcPct val="100000"/>
              </a:lnSpc>
              <a:buClr>
                <a:schemeClr val="tx1"/>
              </a:buClr>
              <a:buFont typeface="Lato" panose="020F0502020204030203" pitchFamily="34" charset="0"/>
              <a:buChar char="̶"/>
              <a:defRPr/>
            </a:lvl4pPr>
            <a:lvl5pPr marL="2057400" indent="-320040">
              <a:lnSpc>
                <a:spcPct val="100000"/>
              </a:lnSpc>
              <a:buClr>
                <a:schemeClr val="tx1"/>
              </a:buClr>
              <a:buFont typeface="Lato" panose="020F0502020204030203"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F61DEFEF-673D-474A-9349-6654CF7186CD}"/>
              </a:ext>
            </a:extLst>
          </p:cNvPr>
          <p:cNvSpPr/>
          <p:nvPr userDrawn="1"/>
        </p:nvSpPr>
        <p:spPr>
          <a:xfrm>
            <a:off x="0" y="0"/>
            <a:ext cx="12192000" cy="107602"/>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Rectangle 7">
            <a:extLst>
              <a:ext uri="{FF2B5EF4-FFF2-40B4-BE49-F238E27FC236}">
                <a16:creationId xmlns:a16="http://schemas.microsoft.com/office/drawing/2014/main" id="{375FE50B-223F-40F9-AFF5-8C0577E31499}"/>
              </a:ext>
            </a:extLst>
          </p:cNvPr>
          <p:cNvSpPr/>
          <p:nvPr userDrawn="1"/>
        </p:nvSpPr>
        <p:spPr>
          <a:xfrm>
            <a:off x="9906000" y="6400801"/>
            <a:ext cx="2286000" cy="457200"/>
          </a:xfrm>
          <a:prstGeom prst="rect">
            <a:avLst/>
          </a:prstGeom>
          <a:solidFill>
            <a:schemeClr val="tx1">
              <a:lumMod val="50000"/>
              <a:lumOff val="50000"/>
              <a:alpha val="65000"/>
            </a:schemeClr>
          </a:solidFill>
          <a:ln>
            <a:noFill/>
          </a:ln>
          <a:effectLst>
            <a:outerShdw blurRad="215900" dist="1143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DD79496-622F-4C52-8C34-6E2712E08DCC}"/>
              </a:ext>
            </a:extLst>
          </p:cNvPr>
          <p:cNvPicPr>
            <a:picLocks noChangeAspect="1"/>
          </p:cNvPicPr>
          <p:nvPr userDrawn="1"/>
        </p:nvPicPr>
        <p:blipFill>
          <a:blip r:embed="rId2"/>
          <a:stretch>
            <a:fillRect/>
          </a:stretch>
        </p:blipFill>
        <p:spPr>
          <a:xfrm>
            <a:off x="10191440" y="6487908"/>
            <a:ext cx="1638920" cy="304130"/>
          </a:xfrm>
          <a:prstGeom prst="rect">
            <a:avLst/>
          </a:prstGeom>
        </p:spPr>
      </p:pic>
      <p:sp>
        <p:nvSpPr>
          <p:cNvPr id="14" name="Text Placeholder 5">
            <a:extLst>
              <a:ext uri="{FF2B5EF4-FFF2-40B4-BE49-F238E27FC236}">
                <a16:creationId xmlns:a16="http://schemas.microsoft.com/office/drawing/2014/main" id="{B390EEE0-0A03-4647-8724-18066BD0E841}"/>
              </a:ext>
            </a:extLst>
          </p:cNvPr>
          <p:cNvSpPr>
            <a:spLocks noGrp="1"/>
          </p:cNvSpPr>
          <p:nvPr>
            <p:ph type="body" sz="quarter" idx="15" hasCustomPrompt="1"/>
          </p:nvPr>
        </p:nvSpPr>
        <p:spPr>
          <a:xfrm>
            <a:off x="6096000" y="6095280"/>
            <a:ext cx="5486400" cy="180975"/>
          </a:xfrm>
          <a:prstGeom prst="rect">
            <a:avLst/>
          </a:prstGeom>
        </p:spPr>
        <p:txBody>
          <a:bodyPr lIns="0" rIns="0"/>
          <a:lstStyle>
            <a:lvl1pPr marL="0" indent="0">
              <a:buFontTx/>
              <a:buNone/>
              <a:defRPr sz="900" i="1">
                <a:solidFill>
                  <a:schemeClr val="bg1">
                    <a:lumMod val="65000"/>
                  </a:schemeClr>
                </a:solidFill>
              </a:defRPr>
            </a:lvl1pPr>
          </a:lstStyle>
          <a:p>
            <a:pPr lvl="0"/>
            <a:r>
              <a:rPr lang="en-US" dirty="0"/>
              <a:t>Click to add Photo credits</a:t>
            </a:r>
          </a:p>
        </p:txBody>
      </p:sp>
    </p:spTree>
    <p:extLst>
      <p:ext uri="{BB962C8B-B14F-4D97-AF65-F5344CB8AC3E}">
        <p14:creationId xmlns:p14="http://schemas.microsoft.com/office/powerpoint/2010/main" val="391746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old Background">
    <p:bg>
      <p:bgPr>
        <a:gradFill>
          <a:gsLst>
            <a:gs pos="17000">
              <a:schemeClr val="accent6">
                <a:lumMod val="40000"/>
                <a:lumOff val="60000"/>
              </a:schemeClr>
            </a:gs>
            <a:gs pos="62000">
              <a:schemeClr val="accent6">
                <a:alpha val="80000"/>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1F17829B-6FC1-40C5-8A8A-0878613C3812}"/>
              </a:ext>
            </a:extLst>
          </p:cNvPr>
          <p:cNvSpPr>
            <a:spLocks noGrp="1"/>
          </p:cNvSpPr>
          <p:nvPr>
            <p:ph type="pic" sz="quarter" idx="14"/>
          </p:nvPr>
        </p:nvSpPr>
        <p:spPr>
          <a:xfrm>
            <a:off x="6934200" y="685800"/>
            <a:ext cx="5257799" cy="5687360"/>
          </a:xfrm>
          <a:prstGeom prst="rect">
            <a:avLst/>
          </a:prstGeom>
          <a:solidFill>
            <a:schemeClr val="bg1">
              <a:lumMod val="95000"/>
            </a:schemeClr>
          </a:solidFill>
        </p:spPr>
        <p:txBody>
          <a:bodyPr/>
          <a:lstStyle>
            <a:lvl1pPr marL="0" indent="0">
              <a:buFontTx/>
              <a:buNone/>
              <a:defRPr/>
            </a:lvl1pPr>
          </a:lstStyle>
          <a:p>
            <a:r>
              <a:rPr lang="en-US"/>
              <a:t>Click icon to add picture</a:t>
            </a:r>
          </a:p>
        </p:txBody>
      </p:sp>
      <p:sp>
        <p:nvSpPr>
          <p:cNvPr id="12" name="Rectangle 11">
            <a:extLst>
              <a:ext uri="{FF2B5EF4-FFF2-40B4-BE49-F238E27FC236}">
                <a16:creationId xmlns:a16="http://schemas.microsoft.com/office/drawing/2014/main" id="{CB594AF4-CB0C-4941-BA1E-AE88B0194C1C}"/>
              </a:ext>
            </a:extLst>
          </p:cNvPr>
          <p:cNvSpPr/>
          <p:nvPr userDrawn="1"/>
        </p:nvSpPr>
        <p:spPr>
          <a:xfrm>
            <a:off x="0" y="6401100"/>
            <a:ext cx="12192000" cy="457200"/>
          </a:xfrm>
          <a:prstGeom prst="rect">
            <a:avLst/>
          </a:prstGeom>
          <a:solidFill>
            <a:srgbClr val="3F4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6C8853-D689-4E8B-ACA8-BDDEF324832A}"/>
              </a:ext>
            </a:extLst>
          </p:cNvPr>
          <p:cNvSpPr/>
          <p:nvPr userDrawn="1"/>
        </p:nvSpPr>
        <p:spPr>
          <a:xfrm>
            <a:off x="0" y="6400800"/>
            <a:ext cx="9906000" cy="457200"/>
          </a:xfrm>
          <a:prstGeom prst="rect">
            <a:avLst/>
          </a:prstGeom>
          <a:pattFill prst="ltUpDiag">
            <a:fgClr>
              <a:schemeClr val="tx1">
                <a:lumMod val="75000"/>
                <a:lumOff val="25000"/>
              </a:schemeClr>
            </a:fgClr>
            <a:bgClr>
              <a:srgbClr val="3F423F"/>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0755642-C37F-4EEE-AA73-AAA8BAE72B96}"/>
              </a:ext>
            </a:extLst>
          </p:cNvPr>
          <p:cNvSpPr/>
          <p:nvPr userDrawn="1"/>
        </p:nvSpPr>
        <p:spPr>
          <a:xfrm>
            <a:off x="0" y="6373160"/>
            <a:ext cx="12192000" cy="45720"/>
          </a:xfrm>
          <a:prstGeom prst="rect">
            <a:avLst/>
          </a:prstGeom>
          <a:solidFill>
            <a:srgbClr val="D8A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75FE50B-223F-40F9-AFF5-8C0577E31499}"/>
              </a:ext>
            </a:extLst>
          </p:cNvPr>
          <p:cNvSpPr/>
          <p:nvPr userDrawn="1"/>
        </p:nvSpPr>
        <p:spPr>
          <a:xfrm>
            <a:off x="9906000" y="6400801"/>
            <a:ext cx="2286000" cy="457200"/>
          </a:xfrm>
          <a:prstGeom prst="rect">
            <a:avLst/>
          </a:prstGeom>
          <a:solidFill>
            <a:schemeClr val="tx1">
              <a:lumMod val="50000"/>
              <a:lumOff val="50000"/>
              <a:alpha val="65000"/>
            </a:schemeClr>
          </a:solidFill>
          <a:ln>
            <a:noFill/>
          </a:ln>
          <a:effectLst>
            <a:outerShdw blurRad="215900" dist="1143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EEE86BD-2004-4033-B576-9C7BE69F7F1C}"/>
              </a:ext>
            </a:extLst>
          </p:cNvPr>
          <p:cNvSpPr/>
          <p:nvPr userDrawn="1"/>
        </p:nvSpPr>
        <p:spPr>
          <a:xfrm>
            <a:off x="340963" y="0"/>
            <a:ext cx="6593237" cy="6858000"/>
          </a:xfrm>
          <a:prstGeom prst="rect">
            <a:avLst/>
          </a:prstGeom>
          <a:solidFill>
            <a:schemeClr val="bg2"/>
          </a:solidFill>
          <a:ln>
            <a:noFill/>
          </a:ln>
          <a:effectLst>
            <a:outerShdw blurRad="304800" sx="104000" sy="10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DD79496-622F-4C52-8C34-6E2712E08DCC}"/>
              </a:ext>
            </a:extLst>
          </p:cNvPr>
          <p:cNvPicPr>
            <a:picLocks noChangeAspect="1"/>
          </p:cNvPicPr>
          <p:nvPr userDrawn="1"/>
        </p:nvPicPr>
        <p:blipFill>
          <a:blip r:embed="rId2"/>
          <a:stretch>
            <a:fillRect/>
          </a:stretch>
        </p:blipFill>
        <p:spPr>
          <a:xfrm>
            <a:off x="10191440" y="6487908"/>
            <a:ext cx="1638920" cy="304130"/>
          </a:xfrm>
          <a:prstGeom prst="rect">
            <a:avLst/>
          </a:prstGeom>
        </p:spPr>
      </p:pic>
      <p:sp>
        <p:nvSpPr>
          <p:cNvPr id="2" name="Title 1">
            <a:extLst>
              <a:ext uri="{FF2B5EF4-FFF2-40B4-BE49-F238E27FC236}">
                <a16:creationId xmlns:a16="http://schemas.microsoft.com/office/drawing/2014/main" id="{DB11D082-7DE1-4A2F-8140-DA14E4B385C1}"/>
              </a:ext>
            </a:extLst>
          </p:cNvPr>
          <p:cNvSpPr>
            <a:spLocks noGrp="1"/>
          </p:cNvSpPr>
          <p:nvPr>
            <p:ph type="title"/>
          </p:nvPr>
        </p:nvSpPr>
        <p:spPr>
          <a:xfrm>
            <a:off x="609599" y="685800"/>
            <a:ext cx="6031345" cy="500784"/>
          </a:xfrm>
          <a:prstGeom prst="rect">
            <a:avLst/>
          </a:prstGeom>
        </p:spPr>
        <p:txBody>
          <a:bodyPr lIns="0" tIns="0" rIns="0" bIns="0">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4A0716-3243-4995-BC00-4ED31FEF5289}"/>
              </a:ext>
            </a:extLst>
          </p:cNvPr>
          <p:cNvSpPr>
            <a:spLocks noGrp="1"/>
          </p:cNvSpPr>
          <p:nvPr>
            <p:ph idx="1"/>
          </p:nvPr>
        </p:nvSpPr>
        <p:spPr>
          <a:xfrm>
            <a:off x="609599" y="1427018"/>
            <a:ext cx="6031345" cy="4784269"/>
          </a:xfrm>
          <a:prstGeom prst="rect">
            <a:avLst/>
          </a:prstGeom>
        </p:spPr>
        <p:txBody>
          <a:bodyPr lIns="0" rIns="0">
            <a:normAutofit/>
          </a:bodyPr>
          <a:lstStyle>
            <a:lvl1pPr marL="320040" indent="-320040">
              <a:lnSpc>
                <a:spcPct val="100000"/>
              </a:lnSpc>
              <a:buClr>
                <a:schemeClr val="accent1"/>
              </a:buClr>
              <a:buSzPct val="90000"/>
              <a:buFont typeface="Franklin Gothic Book" panose="020B0503020102020204" pitchFamily="34" charset="0"/>
              <a:buChar char="►"/>
              <a:defRPr sz="2600"/>
            </a:lvl1pPr>
            <a:lvl2pPr marL="685800" indent="-320040">
              <a:lnSpc>
                <a:spcPct val="100000"/>
              </a:lnSpc>
              <a:buClr>
                <a:schemeClr val="tx1"/>
              </a:buClr>
              <a:buFont typeface="Lato" panose="020F0502020204030203" pitchFamily="34" charset="0"/>
              <a:buChar char="̶"/>
              <a:defRPr sz="2300"/>
            </a:lvl2pPr>
            <a:lvl3pPr marL="1143000" indent="-320040">
              <a:lnSpc>
                <a:spcPct val="100000"/>
              </a:lnSpc>
              <a:buClr>
                <a:schemeClr val="tx1"/>
              </a:buClr>
              <a:buFont typeface="Lato" panose="020F0502020204030203" pitchFamily="34" charset="0"/>
              <a:buChar char="̶"/>
              <a:defRPr/>
            </a:lvl3pPr>
            <a:lvl4pPr marL="1600200" indent="-320040">
              <a:lnSpc>
                <a:spcPct val="100000"/>
              </a:lnSpc>
              <a:buClr>
                <a:schemeClr val="tx1"/>
              </a:buClr>
              <a:buFont typeface="Lato" panose="020F0502020204030203" pitchFamily="34" charset="0"/>
              <a:buChar char="̶"/>
              <a:defRPr/>
            </a:lvl4pPr>
            <a:lvl5pPr marL="2057400" indent="-320040">
              <a:lnSpc>
                <a:spcPct val="100000"/>
              </a:lnSpc>
              <a:buClr>
                <a:schemeClr val="tx1"/>
              </a:buClr>
              <a:buFont typeface="Lato" panose="020F0502020204030203"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5">
            <a:extLst>
              <a:ext uri="{FF2B5EF4-FFF2-40B4-BE49-F238E27FC236}">
                <a16:creationId xmlns:a16="http://schemas.microsoft.com/office/drawing/2014/main" id="{0196356C-4181-4E00-A0C0-934A0FCDB1C0}"/>
              </a:ext>
            </a:extLst>
          </p:cNvPr>
          <p:cNvSpPr>
            <a:spLocks noGrp="1"/>
          </p:cNvSpPr>
          <p:nvPr>
            <p:ph type="body" sz="quarter" idx="15" hasCustomPrompt="1"/>
          </p:nvPr>
        </p:nvSpPr>
        <p:spPr>
          <a:xfrm>
            <a:off x="609600" y="6418548"/>
            <a:ext cx="6031344" cy="231634"/>
          </a:xfrm>
          <a:prstGeom prst="rect">
            <a:avLst/>
          </a:prstGeom>
        </p:spPr>
        <p:txBody>
          <a:bodyPr lIns="0" rIns="0"/>
          <a:lstStyle>
            <a:lvl1pPr marL="0" indent="0">
              <a:buFontTx/>
              <a:buNone/>
              <a:defRPr sz="900" i="1">
                <a:solidFill>
                  <a:schemeClr val="bg1">
                    <a:lumMod val="65000"/>
                  </a:schemeClr>
                </a:solidFill>
              </a:defRPr>
            </a:lvl1pPr>
          </a:lstStyle>
          <a:p>
            <a:pPr lvl="0"/>
            <a:r>
              <a:rPr lang="en-US" dirty="0"/>
              <a:t>Click to add Photo credits</a:t>
            </a:r>
          </a:p>
        </p:txBody>
      </p:sp>
    </p:spTree>
    <p:extLst>
      <p:ext uri="{BB962C8B-B14F-4D97-AF65-F5344CB8AC3E}">
        <p14:creationId xmlns:p14="http://schemas.microsoft.com/office/powerpoint/2010/main" val="302328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1D082-7DE1-4A2F-8140-DA14E4B385C1}"/>
              </a:ext>
            </a:extLst>
          </p:cNvPr>
          <p:cNvSpPr>
            <a:spLocks noGrp="1"/>
          </p:cNvSpPr>
          <p:nvPr>
            <p:ph type="title"/>
          </p:nvPr>
        </p:nvSpPr>
        <p:spPr>
          <a:xfrm>
            <a:off x="609600" y="685800"/>
            <a:ext cx="10972800" cy="500784"/>
          </a:xfrm>
          <a:prstGeom prst="rect">
            <a:avLst/>
          </a:prstGeom>
        </p:spPr>
        <p:txBody>
          <a:bodyPr lIns="0" tIns="0" rIns="0" bIns="0">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4A0716-3243-4995-BC00-4ED31FEF5289}"/>
              </a:ext>
            </a:extLst>
          </p:cNvPr>
          <p:cNvSpPr>
            <a:spLocks noGrp="1"/>
          </p:cNvSpPr>
          <p:nvPr>
            <p:ph idx="1"/>
          </p:nvPr>
        </p:nvSpPr>
        <p:spPr>
          <a:xfrm>
            <a:off x="609600" y="1427019"/>
            <a:ext cx="10972800" cy="4521344"/>
          </a:xfrm>
          <a:prstGeom prst="rect">
            <a:avLst/>
          </a:prstGeom>
        </p:spPr>
        <p:txBody>
          <a:bodyPr lIns="0" rIns="0">
            <a:normAutofit/>
          </a:bodyPr>
          <a:lstStyle>
            <a:lvl1pPr marL="228600" indent="-320040">
              <a:lnSpc>
                <a:spcPct val="100000"/>
              </a:lnSpc>
              <a:buClr>
                <a:schemeClr val="accent1"/>
              </a:buClr>
              <a:buSzPct val="90000"/>
              <a:buFont typeface="Franklin Gothic Book" panose="020B0503020102020204" pitchFamily="34" charset="0"/>
              <a:buChar char="►"/>
              <a:defRPr sz="2600"/>
            </a:lvl1pPr>
            <a:lvl2pPr marL="685800" indent="-320040">
              <a:lnSpc>
                <a:spcPct val="100000"/>
              </a:lnSpc>
              <a:buClr>
                <a:schemeClr val="tx1"/>
              </a:buClr>
              <a:buFont typeface="Lato" panose="020F0502020204030203" pitchFamily="34" charset="0"/>
              <a:buChar char="̶"/>
              <a:defRPr sz="2300"/>
            </a:lvl2pPr>
            <a:lvl3pPr marL="1143000" indent="-320040">
              <a:lnSpc>
                <a:spcPct val="100000"/>
              </a:lnSpc>
              <a:buClr>
                <a:schemeClr val="tx1"/>
              </a:buClr>
              <a:buFont typeface="Lato" panose="020F0502020204030203" pitchFamily="34" charset="0"/>
              <a:buChar char="̶"/>
              <a:defRPr/>
            </a:lvl3pPr>
            <a:lvl4pPr marL="1600200" indent="-320040">
              <a:lnSpc>
                <a:spcPct val="100000"/>
              </a:lnSpc>
              <a:buClr>
                <a:schemeClr val="tx1"/>
              </a:buClr>
              <a:buFont typeface="Lato" panose="020F0502020204030203" pitchFamily="34" charset="0"/>
              <a:buChar char="̶"/>
              <a:defRPr/>
            </a:lvl4pPr>
            <a:lvl5pPr marL="2057400" indent="-320040">
              <a:lnSpc>
                <a:spcPct val="100000"/>
              </a:lnSpc>
              <a:buClr>
                <a:schemeClr val="tx1"/>
              </a:buClr>
              <a:buFont typeface="Lato" panose="020F0502020204030203" pitchFamily="34" charset="0"/>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a:extLst>
              <a:ext uri="{FF2B5EF4-FFF2-40B4-BE49-F238E27FC236}">
                <a16:creationId xmlns:a16="http://schemas.microsoft.com/office/drawing/2014/main" id="{FE15E62F-F191-4C0D-943E-AFAD323EAD02}"/>
              </a:ext>
            </a:extLst>
          </p:cNvPr>
          <p:cNvSpPr>
            <a:spLocks noGrp="1"/>
          </p:cNvSpPr>
          <p:nvPr>
            <p:ph type="body" sz="quarter" idx="15" hasCustomPrompt="1"/>
          </p:nvPr>
        </p:nvSpPr>
        <p:spPr>
          <a:xfrm>
            <a:off x="609600" y="6335425"/>
            <a:ext cx="10972800" cy="176210"/>
          </a:xfrm>
          <a:prstGeom prst="rect">
            <a:avLst/>
          </a:prstGeom>
        </p:spPr>
        <p:txBody>
          <a:bodyPr lIns="0" rIns="0"/>
          <a:lstStyle>
            <a:lvl1pPr marL="0" indent="0">
              <a:buFontTx/>
              <a:buNone/>
              <a:defRPr sz="900" i="1">
                <a:solidFill>
                  <a:schemeClr val="bg1">
                    <a:lumMod val="65000"/>
                  </a:schemeClr>
                </a:solidFill>
              </a:defRPr>
            </a:lvl1pPr>
          </a:lstStyle>
          <a:p>
            <a:pPr lvl="0"/>
            <a:r>
              <a:rPr lang="en-US" dirty="0"/>
              <a:t>Click to add Photo credits</a:t>
            </a:r>
          </a:p>
        </p:txBody>
      </p:sp>
    </p:spTree>
    <p:extLst>
      <p:ext uri="{BB962C8B-B14F-4D97-AF65-F5344CB8AC3E}">
        <p14:creationId xmlns:p14="http://schemas.microsoft.com/office/powerpoint/2010/main" val="4146279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9330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Lt-Header-Title and Content">
    <p:spTree>
      <p:nvGrpSpPr>
        <p:cNvPr id="1" name=""/>
        <p:cNvGrpSpPr/>
        <p:nvPr/>
      </p:nvGrpSpPr>
      <p:grpSpPr>
        <a:xfrm>
          <a:off x="0" y="0"/>
          <a:ext cx="0" cy="0"/>
          <a:chOff x="0" y="0"/>
          <a:chExt cx="0" cy="0"/>
        </a:xfrm>
      </p:grpSpPr>
      <p:sp>
        <p:nvSpPr>
          <p:cNvPr id="10" name="Rectangle 9"/>
          <p:cNvSpPr/>
          <p:nvPr userDrawn="1"/>
        </p:nvSpPr>
        <p:spPr>
          <a:xfrm>
            <a:off x="0" y="168087"/>
            <a:ext cx="12192000" cy="457200"/>
          </a:xfrm>
          <a:prstGeom prst="rect">
            <a:avLst/>
          </a:prstGeom>
          <a:solidFill>
            <a:srgbClr val="EDE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1932"/>
          <a:stretch/>
        </p:blipFill>
        <p:spPr>
          <a:xfrm>
            <a:off x="11355048" y="171135"/>
            <a:ext cx="836951" cy="454152"/>
          </a:xfrm>
          <a:prstGeom prst="rect">
            <a:avLst/>
          </a:prstGeom>
        </p:spPr>
      </p:pic>
      <p:sp>
        <p:nvSpPr>
          <p:cNvPr id="12" name="Rectangle 11"/>
          <p:cNvSpPr/>
          <p:nvPr userDrawn="1"/>
        </p:nvSpPr>
        <p:spPr>
          <a:xfrm>
            <a:off x="0" y="0"/>
            <a:ext cx="12192000" cy="201706"/>
          </a:xfrm>
          <a:prstGeom prst="rect">
            <a:avLst/>
          </a:prstGeom>
          <a:solidFill>
            <a:srgbClr val="D4B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033272"/>
            <a:ext cx="10515600" cy="668989"/>
          </a:xfrm>
          <a:prstGeom prst="rect">
            <a:avLst/>
          </a:prstGeom>
        </p:spPr>
        <p:txBody>
          <a:bodyPr lIns="0" tIns="0" rIns="0" bIns="0" anchor="t" anchorCtr="0"/>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838200" y="1839071"/>
            <a:ext cx="10515600" cy="4256929"/>
          </a:xfrm>
          <a:prstGeom prst="rect">
            <a:avLst/>
          </a:prstGeom>
        </p:spPr>
        <p:txBody>
          <a:bodyPr lIns="0">
            <a:noAutofit/>
          </a:bodyPr>
          <a:lstStyle>
            <a:lvl1pPr marL="365760" indent="-365760">
              <a:buClr>
                <a:srgbClr val="D4B27D"/>
              </a:buClr>
              <a:buFont typeface=".LucidaGrandeUI" charset="0"/>
              <a:buChar char="►"/>
              <a:defRPr sz="2800"/>
            </a:lvl1pPr>
            <a:lvl2pPr marL="731520" indent="-365760">
              <a:buFont typeface=".AppleSystemUIFont" charset="0"/>
              <a:buChar char="—"/>
              <a:defRPr sz="2400"/>
            </a:lvl2pPr>
            <a:lvl3pPr marL="868680" indent="-274320">
              <a:buFont typeface=".AppleSystemUIFont" charset="0"/>
              <a:buChar char="—"/>
              <a:defRPr sz="2000"/>
            </a:lvl3pPr>
            <a:lvl4pPr marL="1143000" indent="-274320">
              <a:buFont typeface=".AppleSystemUIFont" charset="0"/>
              <a:buChar char="—"/>
              <a:defRPr sz="1800"/>
            </a:lvl4pPr>
            <a:lvl5pPr marL="1417320" indent="-274320">
              <a:buFont typeface=".AppleSystemUIFont"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0"/>
          </p:nvPr>
        </p:nvSpPr>
        <p:spPr/>
        <p:txBody>
          <a:bodyPr/>
          <a:lstStyle/>
          <a:p>
            <a:r>
              <a:rPr lang="en-US"/>
              <a:t>Insert Photo/Illustration credits here</a:t>
            </a:r>
            <a:endParaRPr lang="en-US" dirty="0"/>
          </a:p>
        </p:txBody>
      </p:sp>
      <p:sp>
        <p:nvSpPr>
          <p:cNvPr id="7" name="Text Placeholder 6"/>
          <p:cNvSpPr>
            <a:spLocks noGrp="1"/>
          </p:cNvSpPr>
          <p:nvPr>
            <p:ph type="body" sz="quarter" idx="12" hasCustomPrompt="1"/>
          </p:nvPr>
        </p:nvSpPr>
        <p:spPr>
          <a:xfrm>
            <a:off x="838200" y="311837"/>
            <a:ext cx="10515600" cy="240832"/>
          </a:xfrm>
          <a:prstGeom prst="rect">
            <a:avLst/>
          </a:prstGeom>
        </p:spPr>
        <p:txBody>
          <a:bodyPr lIns="0" anchor="ctr" anchorCtr="0"/>
          <a:lstStyle>
            <a:lvl1pPr marL="0" indent="0">
              <a:lnSpc>
                <a:spcPts val="1680"/>
              </a:lnSpc>
              <a:spcBef>
                <a:spcPts val="0"/>
              </a:spcBef>
              <a:buNone/>
              <a:defRPr sz="1400" b="0" baseline="0">
                <a:solidFill>
                  <a:srgbClr val="91978F"/>
                </a:solidFill>
                <a:latin typeface="+mj-lt"/>
              </a:defRPr>
            </a:lvl1pPr>
            <a:lvl2pPr marL="365760" indent="0">
              <a:buNone/>
              <a:defRPr/>
            </a:lvl2pPr>
            <a:lvl3pPr marL="640080" indent="0">
              <a:buNone/>
              <a:defRPr/>
            </a:lvl3pPr>
            <a:lvl4pPr marL="914400" indent="0">
              <a:buNone/>
              <a:defRPr/>
            </a:lvl4pPr>
            <a:lvl5pPr marL="1188720" indent="0">
              <a:buNone/>
              <a:defRPr/>
            </a:lvl5pPr>
          </a:lstStyle>
          <a:p>
            <a:pPr lvl="0"/>
            <a:r>
              <a:rPr lang="en-US" dirty="0"/>
              <a:t>N0000 - CLICK TO ADD A COURSE TITLE OR SECTION TITLE</a:t>
            </a:r>
          </a:p>
        </p:txBody>
      </p:sp>
    </p:spTree>
    <p:extLst>
      <p:ext uri="{BB962C8B-B14F-4D97-AF65-F5344CB8AC3E}">
        <p14:creationId xmlns:p14="http://schemas.microsoft.com/office/powerpoint/2010/main" val="1996113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t-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10515600" cy="571500"/>
          </a:xfrm>
          <a:prstGeom prst="rect">
            <a:avLst/>
          </a:prstGeom>
        </p:spPr>
        <p:txBody>
          <a:bodyPr lIns="0" tIns="0" rIns="0" bIns="0"/>
          <a:lstStyle>
            <a:lvl1pPr>
              <a:defRPr b="1"/>
            </a:lvl1pPr>
          </a:lstStyle>
          <a:p>
            <a:r>
              <a:rPr lang="en-US"/>
              <a:t>Click to edit Master title style</a:t>
            </a:r>
            <a:endParaRPr lang="en-US" dirty="0"/>
          </a:p>
        </p:txBody>
      </p:sp>
      <p:sp>
        <p:nvSpPr>
          <p:cNvPr id="9" name="Footer Placeholder 8"/>
          <p:cNvSpPr>
            <a:spLocks noGrp="1"/>
          </p:cNvSpPr>
          <p:nvPr>
            <p:ph type="ftr" sz="quarter" idx="10"/>
          </p:nvPr>
        </p:nvSpPr>
        <p:spPr/>
        <p:txBody>
          <a:bodyPr/>
          <a:lstStyle/>
          <a:p>
            <a:r>
              <a:rPr lang="en-US"/>
              <a:t>Insert Photo/Illustration credits here</a:t>
            </a:r>
            <a:endParaRPr lang="en-US" dirty="0"/>
          </a:p>
        </p:txBody>
      </p:sp>
      <p:sp>
        <p:nvSpPr>
          <p:cNvPr id="6" name="Content Placeholder 2"/>
          <p:cNvSpPr>
            <a:spLocks noGrp="1"/>
          </p:cNvSpPr>
          <p:nvPr>
            <p:ph idx="12"/>
          </p:nvPr>
        </p:nvSpPr>
        <p:spPr>
          <a:xfrm>
            <a:off x="838200" y="1252728"/>
            <a:ext cx="10515600" cy="4841358"/>
          </a:xfrm>
          <a:prstGeom prst="rect">
            <a:avLst/>
          </a:prstGeom>
        </p:spPr>
        <p:txBody>
          <a:bodyPr lIns="0">
            <a:noAutofit/>
          </a:bodyPr>
          <a:lstStyle>
            <a:lvl1pPr marL="365760" indent="-365760">
              <a:buClr>
                <a:srgbClr val="D4B27D"/>
              </a:buClr>
              <a:buFont typeface=".LucidaGrandeUI" charset="0"/>
              <a:buChar char="►"/>
              <a:defRPr sz="2800"/>
            </a:lvl1pPr>
            <a:lvl2pPr marL="731520" indent="-365760">
              <a:buFont typeface=".AppleSystemUIFont" charset="0"/>
              <a:buChar char="—"/>
              <a:defRPr sz="2400"/>
            </a:lvl2pPr>
            <a:lvl3pPr marL="868680" indent="-274320">
              <a:buFont typeface=".AppleSystemUIFont" charset="0"/>
              <a:buChar char="—"/>
              <a:defRPr sz="2000"/>
            </a:lvl3pPr>
            <a:lvl4pPr marL="1143000" indent="-274320">
              <a:buFont typeface=".AppleSystemUIFont" charset="0"/>
              <a:buChar char="—"/>
              <a:defRPr sz="1800"/>
            </a:lvl4pPr>
            <a:lvl5pPr marL="1417320" indent="-274320">
              <a:buFont typeface=".AppleSystemUIFont" charset="0"/>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5194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369300"/>
      </p:ext>
    </p:extLst>
  </p:cSld>
  <p:clrMap bg1="lt1" tx1="dk1" bg2="lt2" tx2="dk2" accent1="accent1" accent2="accent2" accent3="accent3" accent4="accent4" accent5="accent5" accent6="accent6" hlink="hlink" folHlink="folHlink"/>
  <p:sldLayoutIdLst>
    <p:sldLayoutId id="2147483656" r:id="rId1"/>
    <p:sldLayoutId id="2147483650" r:id="rId2"/>
    <p:sldLayoutId id="2147483681" r:id="rId3"/>
    <p:sldLayoutId id="2147483657" r:id="rId4"/>
    <p:sldLayoutId id="2147483658" r:id="rId5"/>
    <p:sldLayoutId id="2147483659" r:id="rId6"/>
    <p:sldLayoutId id="2147483655" r:id="rId7"/>
    <p:sldLayoutId id="2147483682" r:id="rId8"/>
    <p:sldLayoutId id="214748368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3747">
          <p15:clr>
            <a:srgbClr val="F26B43"/>
          </p15:clr>
        </p15:guide>
        <p15:guide id="3" orient="horz" pos="432">
          <p15:clr>
            <a:srgbClr val="F26B43"/>
          </p15:clr>
        </p15:guide>
        <p15:guide id="4" pos="384">
          <p15:clr>
            <a:srgbClr val="F26B43"/>
          </p15:clr>
        </p15:guide>
        <p15:guide id="5" pos="72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7396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3747">
          <p15:clr>
            <a:srgbClr val="F26B43"/>
          </p15:clr>
        </p15:guide>
        <p15:guide id="3" orient="horz" pos="432">
          <p15:clr>
            <a:srgbClr val="F26B43"/>
          </p15:clr>
        </p15:guide>
        <p15:guide id="4" pos="384">
          <p15:clr>
            <a:srgbClr val="F26B43"/>
          </p15:clr>
        </p15:guide>
        <p15:guide id="5" pos="72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194560"/>
            <a:ext cx="12192000" cy="2468880"/>
          </a:xfrm>
          <a:prstGeom prst="rect">
            <a:avLst/>
          </a:prstGeom>
          <a:solidFill>
            <a:schemeClr val="tx1">
              <a:alpha val="80000"/>
            </a:schemeClr>
          </a:solidFill>
        </p:spPr>
        <p:txBody>
          <a:bodyPr vert="horz" lIns="822960" tIns="228600" rIns="822960" bIns="0" rtlCol="0" anchor="ctr">
            <a:noAutofit/>
          </a:bodyPr>
          <a:lstStyle/>
          <a:p>
            <a:r>
              <a:rPr lang="en-US" dirty="0"/>
              <a:t>CLICK TO INSERT SESSION TITLE HERE XXX XXX XXXXX XXXX XXXXX XXXX</a:t>
            </a:r>
          </a:p>
        </p:txBody>
      </p:sp>
    </p:spTree>
    <p:extLst>
      <p:ext uri="{BB962C8B-B14F-4D97-AF65-F5344CB8AC3E}">
        <p14:creationId xmlns:p14="http://schemas.microsoft.com/office/powerpoint/2010/main" val="309789216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hf sldNum="0" hdr="0" dt="0"/>
  <p:txStyles>
    <p:titleStyle>
      <a:lvl1pPr algn="ctr" defTabSz="914400" rtl="0" eaLnBrk="1" latinLnBrk="0" hangingPunct="1">
        <a:lnSpc>
          <a:spcPct val="100000"/>
        </a:lnSpc>
        <a:spcBef>
          <a:spcPct val="0"/>
        </a:spcBef>
        <a:buNone/>
        <a:defRPr sz="3200" b="1" kern="1200" baseline="0">
          <a:solidFill>
            <a:schemeClr val="bg1"/>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600" kern="1200">
          <a:solidFill>
            <a:schemeClr val="tx1"/>
          </a:solidFill>
          <a:latin typeface="+mn-lt"/>
          <a:ea typeface="+mn-ea"/>
          <a:cs typeface="+mn-cs"/>
        </a:defRPr>
      </a:lvl1pPr>
      <a:lvl2pPr marL="59436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86868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528">
          <p15:clr>
            <a:srgbClr val="F26B43"/>
          </p15:clr>
        </p15:guide>
        <p15:guide id="3" pos="7152">
          <p15:clr>
            <a:srgbClr val="F26B43"/>
          </p15:clr>
        </p15:guide>
        <p15:guide id="4" orient="horz" pos="648">
          <p15:clr>
            <a:srgbClr val="F26B43"/>
          </p15:clr>
        </p15:guide>
        <p15:guide id="5" orient="horz" pos="3840">
          <p15:clr>
            <a:srgbClr val="F26B43"/>
          </p15:clr>
        </p15:guide>
        <p15:guide id="6"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D8AB4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885153"/>
            <a:ext cx="12192000" cy="1069848"/>
          </a:xfrm>
          <a:prstGeom prst="rect">
            <a:avLst/>
          </a:prstGeom>
          <a:solidFill>
            <a:schemeClr val="tx1">
              <a:alpha val="80000"/>
            </a:schemeClr>
          </a:solidFill>
        </p:spPr>
        <p:txBody>
          <a:bodyPr vert="horz" lIns="822960" tIns="0" rIns="822960" bIns="0" rtlCol="0" anchor="ctr">
            <a:noAutofit/>
          </a:bodyPr>
          <a:lstStyle/>
          <a:p>
            <a:r>
              <a:rPr lang="en-US" dirty="0"/>
              <a:t>CLICK TO INSERT SECTION DIVIDER TITLE</a:t>
            </a:r>
          </a:p>
        </p:txBody>
      </p:sp>
    </p:spTree>
    <p:extLst>
      <p:ext uri="{BB962C8B-B14F-4D97-AF65-F5344CB8AC3E}">
        <p14:creationId xmlns:p14="http://schemas.microsoft.com/office/powerpoint/2010/main" val="206078358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p:hf sldNum="0" hdr="0" dt="0"/>
  <p:txStyles>
    <p:titleStyle>
      <a:lvl1pPr algn="ctr" defTabSz="914400" rtl="0" eaLnBrk="1" latinLnBrk="0" hangingPunct="1">
        <a:lnSpc>
          <a:spcPct val="100000"/>
        </a:lnSpc>
        <a:spcBef>
          <a:spcPct val="0"/>
        </a:spcBef>
        <a:buNone/>
        <a:defRPr sz="32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600" kern="1200">
          <a:solidFill>
            <a:schemeClr val="tx1"/>
          </a:solidFill>
          <a:latin typeface="+mn-lt"/>
          <a:ea typeface="+mn-ea"/>
          <a:cs typeface="+mn-cs"/>
        </a:defRPr>
      </a:lvl1pPr>
      <a:lvl2pPr marL="59436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86868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528">
          <p15:clr>
            <a:srgbClr val="F26B43"/>
          </p15:clr>
        </p15:guide>
        <p15:guide id="3" pos="7152">
          <p15:clr>
            <a:srgbClr val="F26B43"/>
          </p15:clr>
        </p15:guide>
        <p15:guide id="4" orient="horz" pos="648">
          <p15:clr>
            <a:srgbClr val="F26B43"/>
          </p15:clr>
        </p15:guide>
        <p15:guide id="5" orient="horz" pos="3840">
          <p15:clr>
            <a:srgbClr val="F26B43"/>
          </p15:clr>
        </p15:guide>
        <p15:guide id="6"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ehidc.org/sites/default/files/resources/files/Updates%20from%20CMS.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365.himss.org/sites/himss365/files/365/handouts/550400239/handout-137.pdf" TargetMode="Externa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365.himss.org/sites/himss365/files/365/handouts/550400239/handout-137.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ReducingProviderBurden@cms.hhs.gov"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www.cms.gov/About-CMS/story-page/patients-over-paperwork.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hyperlink" Target="https://www.healthit.gov/sites/default/files/page/2018-11/Draft%20Strategy%20on%20Reducing%20Regulatory%20and%20Administrative%20Burden%20Relating.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nam.edu/wp-content/uploads/2018/01/Care-Centered-Clinical-Documentation.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s://nam.edu/a-vision-for-a-person-centered-health-information-system/"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nam.edu/wp-content/uploads/2018/01/Care-Centered-Clinical-Documentation.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nursing.umn.edu/centers/center-nursing-informatics/news-events/2019-nursing-knowledge-big-data-science-conference/2018-workgroup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hyperlink" Target="file:///C:/Users/sengstpr/Downloads/KLAS-report-the-nurse-ehr-experience-brief%20(1).pdf"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file:///C:/Users/sengstpr/Downloads/KLAS-report-the-nurse-ehr-experience-brief%20(1).pdf"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ncbi.nlm.nih.gov/pubmed/?term=Changes+in+Efficiency+and+Quality+of+Nursing+Electronic+Health+Record+Documentation+After+Implementation+of+an+Admission+Patient+History+Essential+Data+Set"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khn.org/news/death-by-a-thousand-clicks/"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mailto:patricia.r.sengstack@vanderbilt.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nursingworld.org/MainMenuCategories/ThePracticeofProfessionalNursing/NursingStandards/ANAPrinciples/PrinciplesforDocumentation.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FD6D-55C7-9048-9E92-A66501BE2F54}"/>
              </a:ext>
            </a:extLst>
          </p:cNvPr>
          <p:cNvSpPr>
            <a:spLocks noGrp="1"/>
          </p:cNvSpPr>
          <p:nvPr>
            <p:ph type="title"/>
          </p:nvPr>
        </p:nvSpPr>
        <p:spPr>
          <a:xfrm>
            <a:off x="0" y="2451100"/>
            <a:ext cx="12192000" cy="2468880"/>
          </a:xfrm>
        </p:spPr>
        <p:txBody>
          <a:bodyPr/>
          <a:lstStyle/>
          <a:p>
            <a:r>
              <a:rPr lang="en-US" dirty="0">
                <a:effectLst/>
              </a:rPr>
              <a:t>Think Globally, Act Locally: Reducing the Burden of Documentation in the EHR</a:t>
            </a:r>
            <a:endParaRPr lang="en-US" dirty="0"/>
          </a:p>
        </p:txBody>
      </p:sp>
      <p:sp>
        <p:nvSpPr>
          <p:cNvPr id="3" name="Text Placeholder 2">
            <a:extLst>
              <a:ext uri="{FF2B5EF4-FFF2-40B4-BE49-F238E27FC236}">
                <a16:creationId xmlns:a16="http://schemas.microsoft.com/office/drawing/2014/main" id="{8BB321FA-84BF-AF49-A23C-15DEAD7A3510}"/>
              </a:ext>
            </a:extLst>
          </p:cNvPr>
          <p:cNvSpPr>
            <a:spLocks noGrp="1"/>
          </p:cNvSpPr>
          <p:nvPr>
            <p:ph type="body" sz="quarter" idx="10"/>
          </p:nvPr>
        </p:nvSpPr>
        <p:spPr/>
        <p:txBody>
          <a:bodyPr/>
          <a:lstStyle/>
          <a:p>
            <a:r>
              <a:rPr lang="en-US" dirty="0">
                <a:effectLst/>
              </a:rPr>
              <a:t>NENIC Annual Symposium April 26, 2019</a:t>
            </a:r>
          </a:p>
          <a:p>
            <a:endParaRPr lang="en-US" dirty="0"/>
          </a:p>
        </p:txBody>
      </p:sp>
      <p:sp>
        <p:nvSpPr>
          <p:cNvPr id="4" name="Text Placeholder 3">
            <a:extLst>
              <a:ext uri="{FF2B5EF4-FFF2-40B4-BE49-F238E27FC236}">
                <a16:creationId xmlns:a16="http://schemas.microsoft.com/office/drawing/2014/main" id="{9CB66C6D-A821-BC41-98A7-D1F054E122CA}"/>
              </a:ext>
            </a:extLst>
          </p:cNvPr>
          <p:cNvSpPr>
            <a:spLocks noGrp="1"/>
          </p:cNvSpPr>
          <p:nvPr>
            <p:ph type="body" sz="quarter" idx="11"/>
          </p:nvPr>
        </p:nvSpPr>
        <p:spPr/>
        <p:txBody>
          <a:bodyPr/>
          <a:lstStyle/>
          <a:p>
            <a:r>
              <a:rPr lang="en-US" dirty="0"/>
              <a:t>Patricia Sengstack DNP, RN-BC, FAAN</a:t>
            </a:r>
          </a:p>
          <a:p>
            <a:r>
              <a:rPr lang="en-US" dirty="0"/>
              <a:t>patricia.r.sengstack@Vanderbilt.edu</a:t>
            </a:r>
          </a:p>
          <a:p>
            <a:endParaRPr lang="en-US" dirty="0"/>
          </a:p>
        </p:txBody>
      </p:sp>
    </p:spTree>
    <p:extLst>
      <p:ext uri="{BB962C8B-B14F-4D97-AF65-F5344CB8AC3E}">
        <p14:creationId xmlns:p14="http://schemas.microsoft.com/office/powerpoint/2010/main" val="210114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The Purpose of Documentation Today</a:t>
            </a:r>
          </a:p>
        </p:txBody>
      </p:sp>
      <p:sp>
        <p:nvSpPr>
          <p:cNvPr id="3" name="Content Placeholder 2"/>
          <p:cNvSpPr>
            <a:spLocks noGrp="1"/>
          </p:cNvSpPr>
          <p:nvPr>
            <p:ph idx="1"/>
          </p:nvPr>
        </p:nvSpPr>
        <p:spPr/>
        <p:txBody>
          <a:bodyPr/>
          <a:lstStyle/>
          <a:p>
            <a:r>
              <a:rPr lang="en-US" sz="2800" dirty="0"/>
              <a:t>Capture the clinical care provided to patients</a:t>
            </a:r>
          </a:p>
          <a:p>
            <a:r>
              <a:rPr lang="en-US" sz="2800" dirty="0"/>
              <a:t>Communication with other professionals </a:t>
            </a:r>
          </a:p>
          <a:p>
            <a:r>
              <a:rPr lang="en-US" sz="2800" dirty="0"/>
              <a:t>Reimbursement </a:t>
            </a:r>
          </a:p>
          <a:p>
            <a:r>
              <a:rPr lang="en-US" sz="2800" dirty="0"/>
              <a:t>Regulation and legislation</a:t>
            </a:r>
          </a:p>
          <a:p>
            <a:r>
              <a:rPr lang="en-US" sz="2800" dirty="0"/>
              <a:t>Quality processes and performance improvement </a:t>
            </a:r>
          </a:p>
          <a:p>
            <a:r>
              <a:rPr lang="en-US" sz="2800" dirty="0"/>
              <a:t>Accreditation </a:t>
            </a:r>
          </a:p>
          <a:p>
            <a:r>
              <a:rPr lang="en-US" sz="2800" dirty="0"/>
              <a:t>Legal purposes</a:t>
            </a:r>
          </a:p>
          <a:p>
            <a:r>
              <a:rPr lang="en-US" sz="2800" dirty="0"/>
              <a:t>Research</a:t>
            </a:r>
          </a:p>
        </p:txBody>
      </p:sp>
    </p:spTree>
    <p:extLst>
      <p:ext uri="{BB962C8B-B14F-4D97-AF65-F5344CB8AC3E}">
        <p14:creationId xmlns:p14="http://schemas.microsoft.com/office/powerpoint/2010/main" val="204154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Impact of the Burden</a:t>
            </a:r>
          </a:p>
        </p:txBody>
      </p:sp>
      <p:sp>
        <p:nvSpPr>
          <p:cNvPr id="5" name="Content Placeholder 4"/>
          <p:cNvSpPr>
            <a:spLocks noGrp="1"/>
          </p:cNvSpPr>
          <p:nvPr>
            <p:ph idx="1"/>
          </p:nvPr>
        </p:nvSpPr>
        <p:spPr>
          <a:xfrm>
            <a:off x="1370830" y="1422255"/>
            <a:ext cx="3089564" cy="4521344"/>
          </a:xfrm>
        </p:spPr>
        <p:txBody>
          <a:bodyPr>
            <a:normAutofit/>
          </a:bodyPr>
          <a:lstStyle/>
          <a:p>
            <a:pPr marL="0" indent="0" algn="ctr">
              <a:buNone/>
            </a:pPr>
            <a:r>
              <a:rPr lang="en-US" dirty="0"/>
              <a:t>Nurses and physicians spend as much as </a:t>
            </a:r>
          </a:p>
          <a:p>
            <a:pPr marL="0" indent="0" algn="ctr">
              <a:buNone/>
            </a:pPr>
            <a:r>
              <a:rPr lang="en-US" dirty="0"/>
              <a:t>30 – 50% </a:t>
            </a:r>
          </a:p>
          <a:p>
            <a:pPr marL="0" indent="0" algn="ctr">
              <a:buNone/>
            </a:pPr>
            <a:r>
              <a:rPr lang="en-US" dirty="0"/>
              <a:t>of their day performing documentation activities </a:t>
            </a:r>
          </a:p>
          <a:p>
            <a:endParaRPr lang="en-US" dirty="0"/>
          </a:p>
        </p:txBody>
      </p:sp>
      <p:sp>
        <p:nvSpPr>
          <p:cNvPr id="2" name="Content Placeholder 1"/>
          <p:cNvSpPr>
            <a:spLocks noGrp="1"/>
          </p:cNvSpPr>
          <p:nvPr>
            <p:ph type="body" sz="quarter" idx="15"/>
          </p:nvPr>
        </p:nvSpPr>
        <p:spPr>
          <a:xfrm>
            <a:off x="5715000" y="1587886"/>
            <a:ext cx="6197599" cy="4927599"/>
          </a:xfrm>
          <a:prstGeom prst="rect">
            <a:avLst/>
          </a:prstGeom>
        </p:spPr>
        <p:txBody>
          <a:bodyPr/>
          <a:lstStyle/>
          <a:p>
            <a:pPr marL="285750" indent="-285750">
              <a:buFont typeface="Arial" panose="020B0604020202020204" pitchFamily="34" charset="0"/>
              <a:buChar char="•"/>
            </a:pPr>
            <a:r>
              <a:rPr lang="en-US" sz="1500" i="0" dirty="0" err="1">
                <a:solidFill>
                  <a:schemeClr val="tx1"/>
                </a:solidFill>
              </a:rPr>
              <a:t>Munyisia</a:t>
            </a:r>
            <a:r>
              <a:rPr lang="en-US" sz="1500" i="0" dirty="0">
                <a:solidFill>
                  <a:schemeClr val="tx1"/>
                </a:solidFill>
              </a:rPr>
              <a:t> EN, et al. The impact of an electronic nursing documentation system on efficiency of documentation by caregivers in a residential aged care facility. J </a:t>
            </a:r>
            <a:r>
              <a:rPr lang="en-US" sz="1500" i="0" dirty="0" err="1">
                <a:solidFill>
                  <a:schemeClr val="tx1"/>
                </a:solidFill>
              </a:rPr>
              <a:t>Clin</a:t>
            </a:r>
            <a:r>
              <a:rPr lang="en-US" sz="1500" i="0" dirty="0">
                <a:solidFill>
                  <a:schemeClr val="tx1"/>
                </a:solidFill>
              </a:rPr>
              <a:t> </a:t>
            </a:r>
            <a:r>
              <a:rPr lang="en-US" sz="1500" i="0" dirty="0" err="1">
                <a:solidFill>
                  <a:schemeClr val="tx1"/>
                </a:solidFill>
              </a:rPr>
              <a:t>Nurs</a:t>
            </a:r>
            <a:r>
              <a:rPr lang="en-US" sz="1500" i="0" dirty="0">
                <a:solidFill>
                  <a:schemeClr val="tx1"/>
                </a:solidFill>
              </a:rPr>
              <a:t>. 2012.</a:t>
            </a:r>
          </a:p>
          <a:p>
            <a:pPr marL="285750" indent="-285750">
              <a:buFont typeface="Arial" panose="020B0604020202020204" pitchFamily="34" charset="0"/>
              <a:buChar char="•"/>
            </a:pPr>
            <a:r>
              <a:rPr lang="en-US" sz="1500" i="0" dirty="0" err="1">
                <a:solidFill>
                  <a:schemeClr val="tx1"/>
                </a:solidFill>
              </a:rPr>
              <a:t>Oxentenko</a:t>
            </a:r>
            <a:r>
              <a:rPr lang="en-US" sz="1500" i="0" dirty="0">
                <a:solidFill>
                  <a:schemeClr val="tx1"/>
                </a:solidFill>
              </a:rPr>
              <a:t> AS, West CP, </a:t>
            </a:r>
            <a:r>
              <a:rPr lang="en-US" sz="1500" i="0" dirty="0" err="1">
                <a:solidFill>
                  <a:schemeClr val="tx1"/>
                </a:solidFill>
              </a:rPr>
              <a:t>Popkave</a:t>
            </a:r>
            <a:r>
              <a:rPr lang="en-US" sz="1500" i="0" dirty="0">
                <a:solidFill>
                  <a:schemeClr val="tx1"/>
                </a:solidFill>
              </a:rPr>
              <a:t> C, Weinberger SE, </a:t>
            </a:r>
            <a:r>
              <a:rPr lang="en-US" sz="1500" i="0" dirty="0" err="1">
                <a:solidFill>
                  <a:schemeClr val="tx1"/>
                </a:solidFill>
              </a:rPr>
              <a:t>Kolars</a:t>
            </a:r>
            <a:r>
              <a:rPr lang="en-US" sz="1500" i="0" dirty="0">
                <a:solidFill>
                  <a:schemeClr val="tx1"/>
                </a:solidFill>
              </a:rPr>
              <a:t> JC. Time spent on clinical documentation: a survey of internal medicine residents and program directors. Arch In Med. 2010;170:377–380. </a:t>
            </a:r>
          </a:p>
          <a:p>
            <a:pPr marL="285750" indent="-285750">
              <a:buFont typeface="Arial" panose="020B0604020202020204" pitchFamily="34" charset="0"/>
              <a:buChar char="•"/>
            </a:pPr>
            <a:r>
              <a:rPr lang="en-US" sz="1500" i="0" dirty="0">
                <a:solidFill>
                  <a:schemeClr val="tx1"/>
                </a:solidFill>
              </a:rPr>
              <a:t>Block L, </a:t>
            </a:r>
            <a:r>
              <a:rPr lang="en-US" sz="1500" i="0" dirty="0" err="1">
                <a:solidFill>
                  <a:schemeClr val="tx1"/>
                </a:solidFill>
              </a:rPr>
              <a:t>Habicht</a:t>
            </a:r>
            <a:r>
              <a:rPr lang="en-US" sz="1500" i="0" dirty="0">
                <a:solidFill>
                  <a:schemeClr val="tx1"/>
                </a:solidFill>
              </a:rPr>
              <a:t> R, Wu AW, et al. In the wake of the 2003 and 2011 duty hours regulations, how do internal medicine interns spend their time? J Gen Intern Med. 2013;28(8):1042–1047.</a:t>
            </a:r>
          </a:p>
          <a:p>
            <a:pPr marL="285750" indent="-285750">
              <a:buFont typeface="Arial" panose="020B0604020202020204" pitchFamily="34" charset="0"/>
              <a:buChar char="•"/>
            </a:pPr>
            <a:r>
              <a:rPr lang="en-US" sz="1500" i="0" dirty="0">
                <a:solidFill>
                  <a:schemeClr val="tx1"/>
                </a:solidFill>
              </a:rPr>
              <a:t>Kelley TF, Brandon DH, Docherty SL. Electronic nursing documentation as a strategy to improve quality of patient care. J </a:t>
            </a:r>
            <a:r>
              <a:rPr lang="en-US" sz="1500" i="0" dirty="0" err="1">
                <a:solidFill>
                  <a:schemeClr val="tx1"/>
                </a:solidFill>
              </a:rPr>
              <a:t>Nurs</a:t>
            </a:r>
            <a:r>
              <a:rPr lang="en-US" sz="1500" i="0" dirty="0">
                <a:solidFill>
                  <a:schemeClr val="tx1"/>
                </a:solidFill>
              </a:rPr>
              <a:t> </a:t>
            </a:r>
            <a:r>
              <a:rPr lang="en-US" sz="1500" i="0" dirty="0" err="1">
                <a:solidFill>
                  <a:schemeClr val="tx1"/>
                </a:solidFill>
              </a:rPr>
              <a:t>Scholarsh</a:t>
            </a:r>
            <a:r>
              <a:rPr lang="en-US" sz="1500" i="0" dirty="0">
                <a:solidFill>
                  <a:schemeClr val="tx1"/>
                </a:solidFill>
              </a:rPr>
              <a:t>. 2011; 43(2):154–162.</a:t>
            </a:r>
          </a:p>
          <a:p>
            <a:endParaRPr lang="en-US" dirty="0"/>
          </a:p>
        </p:txBody>
      </p:sp>
    </p:spTree>
    <p:extLst>
      <p:ext uri="{BB962C8B-B14F-4D97-AF65-F5344CB8AC3E}">
        <p14:creationId xmlns:p14="http://schemas.microsoft.com/office/powerpoint/2010/main" val="3969410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643170-82EF-5448-9228-FDE0915C3FC7}"/>
              </a:ext>
            </a:extLst>
          </p:cNvPr>
          <p:cNvSpPr>
            <a:spLocks noGrp="1"/>
          </p:cNvSpPr>
          <p:nvPr>
            <p:ph type="title"/>
          </p:nvPr>
        </p:nvSpPr>
        <p:spPr/>
        <p:txBody>
          <a:bodyPr>
            <a:normAutofit fontScale="90000"/>
          </a:bodyPr>
          <a:lstStyle/>
          <a:p>
            <a:r>
              <a:rPr lang="en-US" sz="3600" dirty="0">
                <a:latin typeface="Arial" panose="020B0604020202020204" pitchFamily="34" charset="0"/>
                <a:cs typeface="Arial" panose="020B0604020202020204" pitchFamily="34" charset="0"/>
              </a:rPr>
              <a:t>National Attention</a:t>
            </a:r>
          </a:p>
        </p:txBody>
      </p:sp>
      <p:sp>
        <p:nvSpPr>
          <p:cNvPr id="4" name="Content Placeholder 3"/>
          <p:cNvSpPr>
            <a:spLocks noGrp="1"/>
          </p:cNvSpPr>
          <p:nvPr>
            <p:ph idx="1"/>
          </p:nvPr>
        </p:nvSpPr>
        <p:spPr>
          <a:xfrm>
            <a:off x="609600" y="1427019"/>
            <a:ext cx="4474128" cy="4521344"/>
          </a:xfrm>
        </p:spPr>
        <p:txBody>
          <a:bodyPr>
            <a:normAutofit lnSpcReduction="10000"/>
          </a:bodyPr>
          <a:lstStyle/>
          <a:p>
            <a:r>
              <a:rPr lang="en-US" dirty="0">
                <a:latin typeface="Arial" panose="020B0604020202020204" pitchFamily="34" charset="0"/>
                <a:cs typeface="Arial" panose="020B0604020202020204" pitchFamily="34" charset="0"/>
              </a:rPr>
              <a:t>21st Century Cures Act</a:t>
            </a:r>
          </a:p>
          <a:p>
            <a:pPr lvl="1"/>
            <a:r>
              <a:rPr lang="en-US" dirty="0">
                <a:latin typeface="Arial" panose="020B0604020202020204" pitchFamily="34" charset="0"/>
                <a:cs typeface="Arial" panose="020B0604020202020204" pitchFamily="34" charset="0"/>
              </a:rPr>
              <a:t>Centers for Medicare and Medicaid Services (CMS)</a:t>
            </a:r>
          </a:p>
          <a:p>
            <a:pPr lvl="1"/>
            <a:r>
              <a:rPr lang="en-US" dirty="0">
                <a:latin typeface="Arial" panose="020B0604020202020204" pitchFamily="34" charset="0"/>
                <a:cs typeface="Arial" panose="020B0604020202020204" pitchFamily="34" charset="0"/>
              </a:rPr>
              <a:t>Office of the National Coordinator for Health IT (ONC HIT)</a:t>
            </a:r>
          </a:p>
          <a:p>
            <a:r>
              <a:rPr lang="en-US" dirty="0">
                <a:latin typeface="Arial" panose="020B0604020202020204" pitchFamily="34" charset="0"/>
                <a:cs typeface="Arial" panose="020B0604020202020204" pitchFamily="34" charset="0"/>
              </a:rPr>
              <a:t>National Academy of Medicine</a:t>
            </a:r>
          </a:p>
          <a:p>
            <a:r>
              <a:rPr lang="en-US" dirty="0">
                <a:latin typeface="Arial" panose="020B0604020202020204" pitchFamily="34" charset="0"/>
                <a:cs typeface="Arial" panose="020B0604020202020204" pitchFamily="34" charset="0"/>
              </a:rPr>
              <a:t>University of Minnesota’s - Nursing Knowledge: Big Data Science Initiative</a:t>
            </a:r>
            <a:endParaRPr lang="en-US" dirty="0"/>
          </a:p>
        </p:txBody>
      </p:sp>
      <p:sp>
        <p:nvSpPr>
          <p:cNvPr id="2" name="Slide Number Placeholder 1">
            <a:extLst>
              <a:ext uri="{FF2B5EF4-FFF2-40B4-BE49-F238E27FC236}">
                <a16:creationId xmlns:a16="http://schemas.microsoft.com/office/drawing/2014/main" id="{C3B6B941-9958-FE4B-9286-8630DF703BAB}"/>
              </a:ext>
            </a:extLst>
          </p:cNvPr>
          <p:cNvSpPr>
            <a:spLocks noGrp="1"/>
          </p:cNvSpPr>
          <p:nvPr>
            <p:ph type="sldNum" sz="quarter" idx="4294967295"/>
          </p:nvPr>
        </p:nvSpPr>
        <p:spPr>
          <a:xfrm>
            <a:off x="0" y="6356350"/>
            <a:ext cx="1117600" cy="365125"/>
          </a:xfrm>
        </p:spPr>
        <p:txBody>
          <a:bodyPr/>
          <a:lstStyle/>
          <a:p>
            <a:fld id="{4761441D-53AD-2F47-B24B-139DA6A38476}" type="slidenum">
              <a:rPr lang="en-US" smtClean="0"/>
              <a:t>12</a:t>
            </a:fld>
            <a:endParaRPr lang="en-US" dirty="0"/>
          </a:p>
        </p:txBody>
      </p:sp>
      <p:pic>
        <p:nvPicPr>
          <p:cNvPr id="5" name="Picture 4">
            <a:extLst>
              <a:ext uri="{FF2B5EF4-FFF2-40B4-BE49-F238E27FC236}">
                <a16:creationId xmlns:a16="http://schemas.microsoft.com/office/drawing/2014/main" id="{24709828-AED4-9043-A351-B597D5C6CEA6}"/>
              </a:ext>
            </a:extLst>
          </p:cNvPr>
          <p:cNvPicPr>
            <a:picLocks noChangeAspect="1"/>
          </p:cNvPicPr>
          <p:nvPr/>
        </p:nvPicPr>
        <p:blipFill rotWithShape="1">
          <a:blip r:embed="rId3"/>
          <a:srcRect l="1561"/>
          <a:stretch/>
        </p:blipFill>
        <p:spPr>
          <a:xfrm>
            <a:off x="6469107" y="1778466"/>
            <a:ext cx="4539594" cy="2858098"/>
          </a:xfrm>
          <a:prstGeom prst="rect">
            <a:avLst/>
          </a:prstGeom>
        </p:spPr>
      </p:pic>
    </p:spTree>
    <p:extLst>
      <p:ext uri="{BB962C8B-B14F-4D97-AF65-F5344CB8AC3E}">
        <p14:creationId xmlns:p14="http://schemas.microsoft.com/office/powerpoint/2010/main" val="2457776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4648BF-637A-F44F-9D17-56F2650284D9}"/>
              </a:ext>
            </a:extLst>
          </p:cNvPr>
          <p:cNvSpPr>
            <a:spLocks noGrp="1"/>
          </p:cNvSpPr>
          <p:nvPr>
            <p:ph type="title"/>
          </p:nvPr>
        </p:nvSpPr>
        <p:spPr/>
        <p:txBody>
          <a:bodyPr>
            <a:normAutofit fontScale="90000"/>
          </a:bodyPr>
          <a:lstStyle/>
          <a:p>
            <a:r>
              <a:rPr lang="en-US" sz="3600" dirty="0">
                <a:latin typeface="Arial" panose="020B0604020202020204" pitchFamily="34" charset="0"/>
                <a:cs typeface="Arial" panose="020B0604020202020204" pitchFamily="34" charset="0"/>
              </a:rPr>
              <a:t>21</a:t>
            </a:r>
            <a:r>
              <a:rPr lang="en-US" sz="3600" baseline="30000" dirty="0">
                <a:latin typeface="Arial" panose="020B0604020202020204" pitchFamily="34" charset="0"/>
                <a:cs typeface="Arial" panose="020B0604020202020204" pitchFamily="34" charset="0"/>
              </a:rPr>
              <a:t>st</a:t>
            </a:r>
            <a:r>
              <a:rPr lang="en-US" sz="3600" dirty="0">
                <a:latin typeface="Arial" panose="020B0604020202020204" pitchFamily="34" charset="0"/>
                <a:cs typeface="Arial" panose="020B0604020202020204" pitchFamily="34" charset="0"/>
              </a:rPr>
              <a:t> Century Cures Act</a:t>
            </a:r>
          </a:p>
        </p:txBody>
      </p:sp>
      <p:sp>
        <p:nvSpPr>
          <p:cNvPr id="5" name="Content Placeholder 2">
            <a:extLst>
              <a:ext uri="{FF2B5EF4-FFF2-40B4-BE49-F238E27FC236}">
                <a16:creationId xmlns:a16="http://schemas.microsoft.com/office/drawing/2014/main" id="{5EB82FB6-6EB5-8446-B80C-1A6959384077}"/>
              </a:ext>
            </a:extLst>
          </p:cNvPr>
          <p:cNvSpPr>
            <a:spLocks noGrp="1"/>
          </p:cNvSpPr>
          <p:nvPr>
            <p:ph idx="1"/>
          </p:nvPr>
        </p:nvSpPr>
        <p:spPr>
          <a:prstGeom prst="rect">
            <a:avLst/>
          </a:prstGeom>
        </p:spPr>
        <p:txBody>
          <a:bodyPr>
            <a:normAutofit fontScale="85000" lnSpcReduction="20000"/>
          </a:bodyPr>
          <a:lstStyle/>
          <a:p>
            <a:r>
              <a:rPr lang="en-US" dirty="0"/>
              <a:t>21</a:t>
            </a:r>
            <a:r>
              <a:rPr lang="en-US" baseline="30000" dirty="0"/>
              <a:t>st</a:t>
            </a:r>
            <a:r>
              <a:rPr lang="en-US" dirty="0"/>
              <a:t> Century Cures Act (Dec 13, 2016)</a:t>
            </a:r>
          </a:p>
          <a:p>
            <a:r>
              <a:rPr lang="en-US" dirty="0"/>
              <a:t>SEC. 4001. (a)  ASSISTING DOCTORS AND HOSPITALS IN IMPROVING QUALITY OF CARE FOR PATIENTS. </a:t>
            </a:r>
          </a:p>
          <a:p>
            <a:r>
              <a:rPr lang="en-US" dirty="0"/>
              <a:t>(1) (a) Reduction in Burdens Goal.--The Secretary of Health and Human Services (referred to in this section as the `Secretary'), in consultation with providers of health services, health care suppliers of services, health care payers, health professional societies, health information technology developers, health care quality organizations, health care accreditation organizations, public health entities, States, and other appropriate entities, shall: </a:t>
            </a:r>
          </a:p>
          <a:p>
            <a:r>
              <a:rPr lang="en-US" dirty="0"/>
              <a:t>1) establish a goal with respect to the reduction of regulatory or administrative burdens (such as documentation requirements) relating to the use of electronic health records; </a:t>
            </a:r>
          </a:p>
          <a:p>
            <a:r>
              <a:rPr lang="en-US" dirty="0"/>
              <a:t>2) develop a strategy for meeting the goal established; and </a:t>
            </a:r>
          </a:p>
          <a:p>
            <a:r>
              <a:rPr lang="en-US" dirty="0"/>
              <a:t>3) develop recommendations for meeting the goal established</a:t>
            </a:r>
          </a:p>
        </p:txBody>
      </p:sp>
      <p:sp>
        <p:nvSpPr>
          <p:cNvPr id="2" name="Slide Number Placeholder 1">
            <a:extLst>
              <a:ext uri="{FF2B5EF4-FFF2-40B4-BE49-F238E27FC236}">
                <a16:creationId xmlns:a16="http://schemas.microsoft.com/office/drawing/2014/main" id="{E0A9400B-A173-154A-8768-EFDCE664B0B8}"/>
              </a:ext>
            </a:extLst>
          </p:cNvPr>
          <p:cNvSpPr>
            <a:spLocks noGrp="1"/>
          </p:cNvSpPr>
          <p:nvPr>
            <p:ph type="sldNum" sz="quarter" idx="4294967295"/>
          </p:nvPr>
        </p:nvSpPr>
        <p:spPr>
          <a:xfrm>
            <a:off x="0" y="6356350"/>
            <a:ext cx="1117600" cy="365125"/>
          </a:xfrm>
        </p:spPr>
        <p:txBody>
          <a:bodyPr/>
          <a:lstStyle/>
          <a:p>
            <a:fld id="{4761441D-53AD-2F47-B24B-139DA6A38476}" type="slidenum">
              <a:rPr lang="en-US" smtClean="0"/>
              <a:t>13</a:t>
            </a:fld>
            <a:endParaRPr lang="en-US" dirty="0"/>
          </a:p>
        </p:txBody>
      </p:sp>
      <p:grpSp>
        <p:nvGrpSpPr>
          <p:cNvPr id="6" name="Group 5">
            <a:extLst>
              <a:ext uri="{FF2B5EF4-FFF2-40B4-BE49-F238E27FC236}">
                <a16:creationId xmlns:a16="http://schemas.microsoft.com/office/drawing/2014/main" id="{D4260D34-D785-B342-90FB-1DE085308C2F}"/>
              </a:ext>
            </a:extLst>
          </p:cNvPr>
          <p:cNvGrpSpPr/>
          <p:nvPr/>
        </p:nvGrpSpPr>
        <p:grpSpPr>
          <a:xfrm>
            <a:off x="1245523" y="1638185"/>
            <a:ext cx="8229600" cy="2861032"/>
            <a:chOff x="609600" y="1981200"/>
            <a:chExt cx="8229600" cy="2861032"/>
          </a:xfrm>
        </p:grpSpPr>
        <p:sp>
          <p:nvSpPr>
            <p:cNvPr id="7" name="TextBox 6">
              <a:extLst>
                <a:ext uri="{FF2B5EF4-FFF2-40B4-BE49-F238E27FC236}">
                  <a16:creationId xmlns:a16="http://schemas.microsoft.com/office/drawing/2014/main" id="{6B06C66F-236E-594A-9C35-A16C28821B5D}"/>
                </a:ext>
              </a:extLst>
            </p:cNvPr>
            <p:cNvSpPr txBox="1"/>
            <p:nvPr/>
          </p:nvSpPr>
          <p:spPr>
            <a:xfrm>
              <a:off x="609600" y="1981200"/>
              <a:ext cx="8229600" cy="2831544"/>
            </a:xfrm>
            <a:prstGeom prst="rect">
              <a:avLst/>
            </a:prstGeom>
            <a:solidFill>
              <a:schemeClr val="tx2">
                <a:lumMod val="50000"/>
              </a:schemeClr>
            </a:solidFill>
          </p:spPr>
          <p:txBody>
            <a:bodyPr wrap="square" rtlCol="0">
              <a:spAutoFit/>
            </a:bodyPr>
            <a:lstStyle/>
            <a:p>
              <a:r>
                <a:rPr lang="en-US" sz="3200" dirty="0">
                  <a:solidFill>
                    <a:schemeClr val="bg1"/>
                  </a:solidFill>
                </a:rPr>
                <a:t>1) establish a goal with respect to the reduction of regulatory or administrative burdens (such as documentation requirements) relating to the use of electronic health records; </a:t>
              </a:r>
            </a:p>
            <a:p>
              <a:endParaRPr lang="en-US" dirty="0"/>
            </a:p>
          </p:txBody>
        </p:sp>
        <p:sp>
          <p:nvSpPr>
            <p:cNvPr id="8" name="Up Arrow 7">
              <a:extLst>
                <a:ext uri="{FF2B5EF4-FFF2-40B4-BE49-F238E27FC236}">
                  <a16:creationId xmlns:a16="http://schemas.microsoft.com/office/drawing/2014/main" id="{C6A09818-841B-3548-9B4E-B081BE41CD81}"/>
                </a:ext>
              </a:extLst>
            </p:cNvPr>
            <p:cNvSpPr/>
            <p:nvPr/>
          </p:nvSpPr>
          <p:spPr>
            <a:xfrm>
              <a:off x="2743200" y="4080232"/>
              <a:ext cx="609600" cy="762000"/>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 name="TextBox 3">
            <a:extLst>
              <a:ext uri="{FF2B5EF4-FFF2-40B4-BE49-F238E27FC236}">
                <a16:creationId xmlns:a16="http://schemas.microsoft.com/office/drawing/2014/main" id="{9BFE456A-CACF-49C8-95B6-FAD94FDA755A}"/>
              </a:ext>
            </a:extLst>
          </p:cNvPr>
          <p:cNvSpPr txBox="1"/>
          <p:nvPr/>
        </p:nvSpPr>
        <p:spPr>
          <a:xfrm>
            <a:off x="727591" y="6019521"/>
            <a:ext cx="10972800" cy="338554"/>
          </a:xfrm>
          <a:prstGeom prst="rect">
            <a:avLst/>
          </a:prstGeom>
          <a:noFill/>
        </p:spPr>
        <p:txBody>
          <a:bodyPr wrap="square" rtlCol="0">
            <a:spAutoFit/>
          </a:bodyPr>
          <a:lstStyle/>
          <a:p>
            <a:r>
              <a:rPr lang="en-US" sz="1600" dirty="0"/>
              <a:t>Updates from CMS (2018): </a:t>
            </a:r>
            <a:r>
              <a:rPr lang="en-US" sz="1600" dirty="0">
                <a:hlinkClick r:id="rId3"/>
              </a:rPr>
              <a:t>https://www.ehidc.org/sites/default/files/resources/files/Updates%20from%20CMS.pdf</a:t>
            </a:r>
            <a:r>
              <a:rPr lang="en-US" sz="1600" dirty="0"/>
              <a:t> </a:t>
            </a:r>
          </a:p>
        </p:txBody>
      </p:sp>
    </p:spTree>
    <p:extLst>
      <p:ext uri="{BB962C8B-B14F-4D97-AF65-F5344CB8AC3E}">
        <p14:creationId xmlns:p14="http://schemas.microsoft.com/office/powerpoint/2010/main" val="158308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0934" y="1252056"/>
            <a:ext cx="8390131" cy="4660441"/>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3" name="Picture 2"/>
          <p:cNvPicPr>
            <a:picLocks noChangeAspect="1"/>
          </p:cNvPicPr>
          <p:nvPr/>
        </p:nvPicPr>
        <p:blipFill>
          <a:blip r:embed="rId4"/>
          <a:stretch>
            <a:fillRect/>
          </a:stretch>
        </p:blipFill>
        <p:spPr>
          <a:xfrm>
            <a:off x="4212328" y="1600201"/>
            <a:ext cx="3767351" cy="1982076"/>
          </a:xfrm>
          <a:prstGeom prst="rect">
            <a:avLst/>
          </a:prstGeom>
        </p:spPr>
      </p:pic>
      <p:sp>
        <p:nvSpPr>
          <p:cNvPr id="4" name="TextBox 3"/>
          <p:cNvSpPr txBox="1"/>
          <p:nvPr/>
        </p:nvSpPr>
        <p:spPr>
          <a:xfrm>
            <a:off x="399009" y="5961805"/>
            <a:ext cx="11682153" cy="461665"/>
          </a:xfrm>
          <a:prstGeom prst="rect">
            <a:avLst/>
          </a:prstGeom>
          <a:noFill/>
        </p:spPr>
        <p:txBody>
          <a:bodyPr wrap="square" rtlCol="0">
            <a:spAutoFit/>
          </a:bodyPr>
          <a:lstStyle/>
          <a:p>
            <a:r>
              <a:rPr lang="en-US" sz="1200" dirty="0"/>
              <a:t>Source: Handout from ONC/CMS Meeting on Clinician Burden, February 22, 2018, Hubert Humphrey Building Auditorium, Washington, DC 20201. </a:t>
            </a:r>
            <a:r>
              <a:rPr lang="en-US" sz="1200" dirty="0">
                <a:hlinkClick r:id="rId5"/>
              </a:rPr>
              <a:t>http://365.himss.org/sites/himss365/files/365/handouts/550400239/handout-137.pdf</a:t>
            </a:r>
            <a:r>
              <a:rPr lang="en-US" sz="1200" dirty="0"/>
              <a:t> </a:t>
            </a:r>
          </a:p>
        </p:txBody>
      </p:sp>
      <p:sp>
        <p:nvSpPr>
          <p:cNvPr id="5" name="Title 4"/>
          <p:cNvSpPr>
            <a:spLocks noGrp="1"/>
          </p:cNvSpPr>
          <p:nvPr>
            <p:ph type="title"/>
          </p:nvPr>
        </p:nvSpPr>
        <p:spPr/>
        <p:txBody>
          <a:bodyPr>
            <a:normAutofit/>
          </a:bodyPr>
          <a:lstStyle/>
          <a:p>
            <a:r>
              <a:rPr lang="en-US" dirty="0"/>
              <a:t>ONC/CMS Reducing Clinician Burden</a:t>
            </a:r>
          </a:p>
        </p:txBody>
      </p:sp>
    </p:spTree>
    <p:extLst>
      <p:ext uri="{BB962C8B-B14F-4D97-AF65-F5344CB8AC3E}">
        <p14:creationId xmlns:p14="http://schemas.microsoft.com/office/powerpoint/2010/main" val="3823798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53F5FD64-A0F5-8C43-B35D-BF9148A33CC9}"/>
              </a:ext>
            </a:extLst>
          </p:cNvPr>
          <p:cNvSpPr>
            <a:spLocks noGrp="1"/>
          </p:cNvSpPr>
          <p:nvPr>
            <p:ph type="title"/>
          </p:nvPr>
        </p:nvSpPr>
        <p:spPr/>
        <p:txBody>
          <a:bodyPr>
            <a:noAutofit/>
          </a:bodyPr>
          <a:lstStyle/>
          <a:p>
            <a:r>
              <a:rPr lang="en-US" sz="3200" dirty="0">
                <a:latin typeface="Arial" panose="020B0604020202020204" pitchFamily="34" charset="0"/>
                <a:cs typeface="Arial" panose="020B0604020202020204" pitchFamily="34" charset="0"/>
              </a:rPr>
              <a:t>CMS Burden Reduction Initiatives Include: </a:t>
            </a:r>
          </a:p>
        </p:txBody>
      </p:sp>
      <p:sp>
        <p:nvSpPr>
          <p:cNvPr id="3" name="Content Placeholder 2"/>
          <p:cNvSpPr>
            <a:spLocks noGrp="1"/>
          </p:cNvSpPr>
          <p:nvPr>
            <p:ph idx="1"/>
          </p:nvPr>
        </p:nvSpPr>
        <p:spPr/>
        <p:txBody>
          <a:bodyPr/>
          <a:lstStyle/>
          <a:p>
            <a:r>
              <a:rPr lang="en-US" sz="2400" dirty="0"/>
              <a:t>E/M Med Student Documentation - </a:t>
            </a:r>
            <a:r>
              <a:rPr lang="en-US" dirty="0"/>
              <a:t>Now allow teaching physicians to verify in the medical record student documentation of E/M services, rather than re-documenting the students notes</a:t>
            </a:r>
          </a:p>
          <a:p>
            <a:r>
              <a:rPr lang="en-US" sz="2400" dirty="0"/>
              <a:t>Signature Requirements - </a:t>
            </a:r>
            <a:r>
              <a:rPr lang="en-US" dirty="0"/>
              <a:t>Claims won’t be denied if support staff forget to sign part of the record</a:t>
            </a:r>
          </a:p>
          <a:p>
            <a:r>
              <a:rPr lang="en-US" sz="2400" dirty="0"/>
              <a:t>Greatly reduced the number of EHR measures and thresholds required for Meaningful use and QPP</a:t>
            </a:r>
          </a:p>
          <a:p>
            <a:r>
              <a:rPr lang="en-US" sz="2400" dirty="0"/>
              <a:t>Therapeutic Shoe inserts - </a:t>
            </a:r>
            <a:r>
              <a:rPr lang="en-US" dirty="0"/>
              <a:t>Now allow payment for inserts made with digital technology, without an actual impression of the foot </a:t>
            </a:r>
          </a:p>
          <a:p>
            <a:endParaRPr lang="en-US" dirty="0"/>
          </a:p>
          <a:p>
            <a:endParaRPr lang="en-US" dirty="0"/>
          </a:p>
        </p:txBody>
      </p:sp>
      <p:sp>
        <p:nvSpPr>
          <p:cNvPr id="2" name="Slide Number Placeholder 1">
            <a:extLst>
              <a:ext uri="{FF2B5EF4-FFF2-40B4-BE49-F238E27FC236}">
                <a16:creationId xmlns:a16="http://schemas.microsoft.com/office/drawing/2014/main" id="{DE87797D-3505-7C4A-8475-C7C302F59156}"/>
              </a:ext>
            </a:extLst>
          </p:cNvPr>
          <p:cNvSpPr>
            <a:spLocks noGrp="1"/>
          </p:cNvSpPr>
          <p:nvPr>
            <p:ph type="sldNum" sz="quarter" idx="4294967295"/>
          </p:nvPr>
        </p:nvSpPr>
        <p:spPr>
          <a:xfrm>
            <a:off x="0" y="6356350"/>
            <a:ext cx="1117600" cy="365125"/>
          </a:xfrm>
        </p:spPr>
        <p:txBody>
          <a:bodyPr/>
          <a:lstStyle/>
          <a:p>
            <a:fld id="{4761441D-53AD-2F47-B24B-139DA6A38476}" type="slidenum">
              <a:rPr lang="en-US" smtClean="0"/>
              <a:t>15</a:t>
            </a:fld>
            <a:endParaRPr lang="en-US" dirty="0"/>
          </a:p>
        </p:txBody>
      </p:sp>
      <p:sp>
        <p:nvSpPr>
          <p:cNvPr id="6" name="TextBox 5">
            <a:extLst>
              <a:ext uri="{FF2B5EF4-FFF2-40B4-BE49-F238E27FC236}">
                <a16:creationId xmlns:a16="http://schemas.microsoft.com/office/drawing/2014/main" id="{C2E897AB-9539-4143-9A31-25ACC424CF3A}"/>
              </a:ext>
            </a:extLst>
          </p:cNvPr>
          <p:cNvSpPr txBox="1"/>
          <p:nvPr/>
        </p:nvSpPr>
        <p:spPr>
          <a:xfrm>
            <a:off x="532014" y="5835536"/>
            <a:ext cx="10897985" cy="461665"/>
          </a:xfrm>
          <a:prstGeom prst="rect">
            <a:avLst/>
          </a:prstGeom>
          <a:noFill/>
        </p:spPr>
        <p:txBody>
          <a:bodyPr wrap="square" rtlCol="0">
            <a:spAutoFit/>
          </a:bodyPr>
          <a:lstStyle/>
          <a:p>
            <a:r>
              <a:rPr lang="en-US" sz="1200" dirty="0"/>
              <a:t>Source: Handout from ONC/CMS Meeting on Clinician Burden, February 22, 2018, Hubert Humphrey Building Auditorium, Washington, DC 20201. </a:t>
            </a:r>
            <a:r>
              <a:rPr lang="en-US" sz="1200" dirty="0">
                <a:hlinkClick r:id="rId3"/>
              </a:rPr>
              <a:t>http://365.himss.org/sites/himss365/files/365/handouts/550400239/handout-137.pdf</a:t>
            </a:r>
            <a:r>
              <a:rPr lang="en-US" sz="1200" dirty="0"/>
              <a:t> </a:t>
            </a:r>
          </a:p>
        </p:txBody>
      </p:sp>
    </p:spTree>
    <p:extLst>
      <p:ext uri="{BB962C8B-B14F-4D97-AF65-F5344CB8AC3E}">
        <p14:creationId xmlns:p14="http://schemas.microsoft.com/office/powerpoint/2010/main" val="249285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9A2EF3-DC06-9C45-ADC7-8A0DCD1199F6}"/>
              </a:ext>
            </a:extLst>
          </p:cNvPr>
          <p:cNvSpPr>
            <a:spLocks noGrp="1"/>
          </p:cNvSpPr>
          <p:nvPr>
            <p:ph type="title"/>
          </p:nvPr>
        </p:nvSpPr>
        <p:spPr/>
        <p:txBody>
          <a:bodyPr>
            <a:normAutofit fontScale="90000"/>
          </a:bodyPr>
          <a:lstStyle/>
          <a:p>
            <a:r>
              <a:rPr lang="en-US" sz="3600" dirty="0">
                <a:latin typeface="Arial" panose="020B0604020202020204" pitchFamily="34" charset="0"/>
                <a:cs typeface="Arial" panose="020B0604020202020204" pitchFamily="34" charset="0"/>
              </a:rPr>
              <a:t>“Patients Over Paperwork”</a:t>
            </a:r>
          </a:p>
        </p:txBody>
      </p:sp>
      <p:sp>
        <p:nvSpPr>
          <p:cNvPr id="4" name="Content Placeholder 3"/>
          <p:cNvSpPr>
            <a:spLocks noGrp="1"/>
          </p:cNvSpPr>
          <p:nvPr>
            <p:ph idx="1"/>
          </p:nvPr>
        </p:nvSpPr>
        <p:spPr/>
        <p:txBody>
          <a:bodyPr/>
          <a:lstStyle/>
          <a:p>
            <a:r>
              <a:rPr lang="en-US" sz="2400" dirty="0"/>
              <a:t>CMS Administrator </a:t>
            </a:r>
            <a:r>
              <a:rPr lang="en-US" sz="2400" dirty="0" err="1"/>
              <a:t>Seema</a:t>
            </a:r>
            <a:r>
              <a:rPr lang="en-US" sz="2400" dirty="0"/>
              <a:t> </a:t>
            </a:r>
            <a:r>
              <a:rPr lang="en-US" sz="2400" dirty="0" err="1"/>
              <a:t>Verma’s</a:t>
            </a:r>
            <a:r>
              <a:rPr lang="en-US" sz="2400" dirty="0"/>
              <a:t> Charge:  </a:t>
            </a:r>
          </a:p>
          <a:p>
            <a:pPr marL="502920" lvl="2">
              <a:spcBef>
                <a:spcPts val="1000"/>
              </a:spcBef>
              <a:buClr>
                <a:srgbClr val="D4B27D"/>
              </a:buClr>
              <a:buFont typeface=".LucidaGrandeUI" charset="0"/>
              <a:buChar char="►"/>
            </a:pPr>
            <a:r>
              <a:rPr lang="en-US" dirty="0"/>
              <a:t>Simplify our requirements</a:t>
            </a:r>
          </a:p>
          <a:p>
            <a:pPr marL="502920" lvl="2">
              <a:spcBef>
                <a:spcPts val="1000"/>
              </a:spcBef>
              <a:buClr>
                <a:srgbClr val="D4B27D"/>
              </a:buClr>
              <a:buFont typeface=".LucidaGrandeUI" charset="0"/>
              <a:buChar char="►"/>
            </a:pPr>
            <a:r>
              <a:rPr lang="en-US" dirty="0"/>
              <a:t>Make them easier to understand</a:t>
            </a:r>
          </a:p>
          <a:p>
            <a:pPr marL="502920" lvl="2">
              <a:spcBef>
                <a:spcPts val="1000"/>
              </a:spcBef>
              <a:buClr>
                <a:srgbClr val="D4B27D"/>
              </a:buClr>
              <a:buFont typeface=".LucidaGrandeUI" charset="0"/>
              <a:buChar char="►"/>
            </a:pPr>
            <a:r>
              <a:rPr lang="en-US" dirty="0"/>
              <a:t>Get rid of requirements we no longer need</a:t>
            </a:r>
          </a:p>
          <a:p>
            <a:pPr marL="502920" lvl="2">
              <a:spcBef>
                <a:spcPts val="1000"/>
              </a:spcBef>
              <a:buClr>
                <a:srgbClr val="D4B27D"/>
              </a:buClr>
              <a:buFont typeface=".LucidaGrandeUI" charset="0"/>
              <a:buChar char="►"/>
            </a:pPr>
            <a:r>
              <a:rPr lang="en-US" dirty="0"/>
              <a:t>Seek input from stakeholders</a:t>
            </a:r>
          </a:p>
          <a:p>
            <a:pPr marL="502920" lvl="2">
              <a:spcBef>
                <a:spcPts val="1000"/>
              </a:spcBef>
              <a:buClr>
                <a:srgbClr val="D4B27D"/>
              </a:buClr>
              <a:buFont typeface=".LucidaGrandeUI" charset="0"/>
              <a:buChar char="►"/>
            </a:pPr>
            <a:r>
              <a:rPr lang="en-US" dirty="0"/>
              <a:t>Challenge the way we have always done things</a:t>
            </a:r>
          </a:p>
          <a:p>
            <a:pPr marL="502920" lvl="2">
              <a:spcBef>
                <a:spcPts val="1000"/>
              </a:spcBef>
              <a:buClr>
                <a:srgbClr val="D4B27D"/>
              </a:buClr>
              <a:buFont typeface=".LucidaGrandeUI" charset="0"/>
              <a:buChar char="►"/>
            </a:pPr>
            <a:r>
              <a:rPr lang="en-US" dirty="0"/>
              <a:t>We Need Your Input: You can email:  </a:t>
            </a:r>
            <a:r>
              <a:rPr lang="en-US" dirty="0">
                <a:hlinkClick r:id="rId3"/>
              </a:rPr>
              <a:t>ReducingProviderBurden@cms.hhs.gov</a:t>
            </a:r>
            <a:r>
              <a:rPr lang="en-US" dirty="0"/>
              <a:t> </a:t>
            </a:r>
          </a:p>
          <a:p>
            <a:endParaRPr lang="en-US" sz="2400" dirty="0"/>
          </a:p>
        </p:txBody>
      </p:sp>
      <p:sp>
        <p:nvSpPr>
          <p:cNvPr id="2" name="Slide Number Placeholder 1">
            <a:extLst>
              <a:ext uri="{FF2B5EF4-FFF2-40B4-BE49-F238E27FC236}">
                <a16:creationId xmlns:a16="http://schemas.microsoft.com/office/drawing/2014/main" id="{CB071069-0EC5-8A4F-9E99-4D59AA10C4B7}"/>
              </a:ext>
            </a:extLst>
          </p:cNvPr>
          <p:cNvSpPr>
            <a:spLocks noGrp="1"/>
          </p:cNvSpPr>
          <p:nvPr>
            <p:ph type="sldNum" sz="quarter" idx="4294967295"/>
          </p:nvPr>
        </p:nvSpPr>
        <p:spPr>
          <a:xfrm>
            <a:off x="0" y="6356350"/>
            <a:ext cx="1117600" cy="365125"/>
          </a:xfrm>
        </p:spPr>
        <p:txBody>
          <a:bodyPr/>
          <a:lstStyle/>
          <a:p>
            <a:fld id="{4761441D-53AD-2F47-B24B-139DA6A38476}" type="slidenum">
              <a:rPr lang="en-US" smtClean="0"/>
              <a:t>16</a:t>
            </a:fld>
            <a:endParaRPr lang="en-US" dirty="0"/>
          </a:p>
        </p:txBody>
      </p:sp>
      <p:sp>
        <p:nvSpPr>
          <p:cNvPr id="7" name="Rectangle 6">
            <a:extLst>
              <a:ext uri="{FF2B5EF4-FFF2-40B4-BE49-F238E27FC236}">
                <a16:creationId xmlns:a16="http://schemas.microsoft.com/office/drawing/2014/main" id="{523DC861-633D-8045-BBF4-329DF55B497C}"/>
              </a:ext>
            </a:extLst>
          </p:cNvPr>
          <p:cNvSpPr/>
          <p:nvPr/>
        </p:nvSpPr>
        <p:spPr>
          <a:xfrm>
            <a:off x="390699" y="5763641"/>
            <a:ext cx="11114116" cy="415498"/>
          </a:xfrm>
          <a:prstGeom prst="rect">
            <a:avLst/>
          </a:prstGeom>
        </p:spPr>
        <p:txBody>
          <a:bodyPr wrap="square">
            <a:spAutoFit/>
          </a:bodyPr>
          <a:lstStyle/>
          <a:p>
            <a:r>
              <a:rPr lang="en-US" sz="1050" dirty="0">
                <a:cs typeface="Arial" panose="020B0604020202020204" pitchFamily="34" charset="0"/>
              </a:rPr>
              <a:t>Source:  ONC/CMS Reducing Clinician Burden Public Meeting 2/22, 2018</a:t>
            </a:r>
          </a:p>
          <a:p>
            <a:r>
              <a:rPr lang="en-US" sz="1050" dirty="0">
                <a:hlinkClick r:id="rId4"/>
              </a:rPr>
              <a:t> https://www.cms.gov/About-CMS/story-page/patients-over-paperwork.html</a:t>
            </a:r>
            <a:r>
              <a:rPr lang="en-US" sz="1050" dirty="0"/>
              <a:t> </a:t>
            </a:r>
          </a:p>
        </p:txBody>
      </p:sp>
      <p:pic>
        <p:nvPicPr>
          <p:cNvPr id="8" name="Picture 7">
            <a:extLst>
              <a:ext uri="{FF2B5EF4-FFF2-40B4-BE49-F238E27FC236}">
                <a16:creationId xmlns:a16="http://schemas.microsoft.com/office/drawing/2014/main" id="{9E4E727E-3549-524B-BC64-2C7760AE49F3}"/>
              </a:ext>
            </a:extLst>
          </p:cNvPr>
          <p:cNvPicPr>
            <a:picLocks noChangeAspect="1"/>
          </p:cNvPicPr>
          <p:nvPr/>
        </p:nvPicPr>
        <p:blipFill>
          <a:blip r:embed="rId5"/>
          <a:stretch>
            <a:fillRect/>
          </a:stretch>
        </p:blipFill>
        <p:spPr>
          <a:xfrm>
            <a:off x="9481208" y="1578721"/>
            <a:ext cx="1673087" cy="2000227"/>
          </a:xfrm>
          <a:prstGeom prst="rect">
            <a:avLst/>
          </a:prstGeom>
        </p:spPr>
      </p:pic>
    </p:spTree>
    <p:extLst>
      <p:ext uri="{BB962C8B-B14F-4D97-AF65-F5344CB8AC3E}">
        <p14:creationId xmlns:p14="http://schemas.microsoft.com/office/powerpoint/2010/main" val="2513650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189019" y="312427"/>
            <a:ext cx="7377113" cy="6204751"/>
          </a:xfrm>
          <a:prstGeom prst="rect">
            <a:avLst/>
          </a:prstGeom>
        </p:spPr>
      </p:pic>
      <p:pic>
        <p:nvPicPr>
          <p:cNvPr id="2" name="Picture 1"/>
          <p:cNvPicPr>
            <a:picLocks noChangeAspect="1"/>
          </p:cNvPicPr>
          <p:nvPr/>
        </p:nvPicPr>
        <p:blipFill>
          <a:blip r:embed="rId4"/>
          <a:stretch>
            <a:fillRect/>
          </a:stretch>
        </p:blipFill>
        <p:spPr>
          <a:xfrm>
            <a:off x="5773800" y="3777594"/>
            <a:ext cx="3527714" cy="675520"/>
          </a:xfrm>
          <a:prstGeom prst="rect">
            <a:avLst/>
          </a:prstGeom>
        </p:spPr>
      </p:pic>
      <p:sp>
        <p:nvSpPr>
          <p:cNvPr id="3" name="TextBox 2"/>
          <p:cNvSpPr txBox="1"/>
          <p:nvPr/>
        </p:nvSpPr>
        <p:spPr>
          <a:xfrm>
            <a:off x="1341121" y="473826"/>
            <a:ext cx="2643447" cy="92333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a:solidFill>
                  <a:schemeClr val="bg1"/>
                </a:solidFill>
              </a:rPr>
              <a:t>DRAFT – Open for Public Comment until Jan.28, 2019</a:t>
            </a:r>
          </a:p>
        </p:txBody>
      </p:sp>
    </p:spTree>
    <p:extLst>
      <p:ext uri="{BB962C8B-B14F-4D97-AF65-F5344CB8AC3E}">
        <p14:creationId xmlns:p14="http://schemas.microsoft.com/office/powerpoint/2010/main" val="4246088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9C6C329-70DC-F740-8289-73AD4EEFE0A0}"/>
              </a:ext>
            </a:extLst>
          </p:cNvPr>
          <p:cNvSpPr>
            <a:spLocks noGrp="1"/>
          </p:cNvSpPr>
          <p:nvPr>
            <p:ph type="title"/>
          </p:nvPr>
        </p:nvSpPr>
        <p:spPr/>
        <p:txBody>
          <a:bodyPr>
            <a:normAutofit fontScale="90000"/>
          </a:bodyPr>
          <a:lstStyle/>
          <a:p>
            <a:r>
              <a:rPr lang="en-US" sz="3600" dirty="0">
                <a:latin typeface="Arial" panose="020B0604020202020204" pitchFamily="34" charset="0"/>
                <a:cs typeface="Arial" panose="020B0604020202020204" pitchFamily="34" charset="0"/>
              </a:rPr>
              <a:t>Burden Reduction Goals</a:t>
            </a:r>
          </a:p>
        </p:txBody>
      </p:sp>
      <p:sp>
        <p:nvSpPr>
          <p:cNvPr id="3" name="Content Placeholder 2"/>
          <p:cNvSpPr>
            <a:spLocks noGrp="1"/>
          </p:cNvSpPr>
          <p:nvPr>
            <p:ph idx="1"/>
          </p:nvPr>
        </p:nvSpPr>
        <p:spPr/>
        <p:txBody>
          <a:bodyPr/>
          <a:lstStyle/>
          <a:p>
            <a:r>
              <a:rPr lang="en-US" dirty="0"/>
              <a:t>Reduce the effort and time required to record information in EHRs for health care providers during care delivery</a:t>
            </a:r>
          </a:p>
          <a:p>
            <a:r>
              <a:rPr lang="en-US" dirty="0"/>
              <a:t>Reduce the effort and time required to meet regulatory reporting requirements for clinicians, hospitals, and health care organizations</a:t>
            </a:r>
          </a:p>
          <a:p>
            <a:r>
              <a:rPr lang="en-US" dirty="0"/>
              <a:t>Improve the functionality and intuitiveness (ease of use) of EHRs</a:t>
            </a:r>
          </a:p>
          <a:p>
            <a:endParaRPr lang="en-US" dirty="0"/>
          </a:p>
          <a:p>
            <a:endParaRPr lang="en-US" dirty="0"/>
          </a:p>
        </p:txBody>
      </p:sp>
      <p:sp>
        <p:nvSpPr>
          <p:cNvPr id="2" name="Slide Number Placeholder 1"/>
          <p:cNvSpPr>
            <a:spLocks noGrp="1"/>
          </p:cNvSpPr>
          <p:nvPr>
            <p:ph type="sldNum" sz="quarter" idx="4294967295"/>
          </p:nvPr>
        </p:nvSpPr>
        <p:spPr>
          <a:xfrm>
            <a:off x="0" y="6356350"/>
            <a:ext cx="1117600" cy="365125"/>
          </a:xfrm>
        </p:spPr>
        <p:txBody>
          <a:bodyPr/>
          <a:lstStyle/>
          <a:p>
            <a:fld id="{4761441D-53AD-2F47-B24B-139DA6A38476}" type="slidenum">
              <a:rPr lang="en-US" smtClean="0"/>
              <a:t>18</a:t>
            </a:fld>
            <a:endParaRPr lang="en-US" dirty="0"/>
          </a:p>
        </p:txBody>
      </p:sp>
      <p:sp>
        <p:nvSpPr>
          <p:cNvPr id="7" name="TextBox 6">
            <a:extLst>
              <a:ext uri="{FF2B5EF4-FFF2-40B4-BE49-F238E27FC236}">
                <a16:creationId xmlns:a16="http://schemas.microsoft.com/office/drawing/2014/main" id="{500C9F42-5DF6-AE44-A971-ACD6FE1F72DE}"/>
              </a:ext>
            </a:extLst>
          </p:cNvPr>
          <p:cNvSpPr txBox="1"/>
          <p:nvPr/>
        </p:nvSpPr>
        <p:spPr>
          <a:xfrm>
            <a:off x="490451" y="5785947"/>
            <a:ext cx="11388437" cy="461665"/>
          </a:xfrm>
          <a:prstGeom prst="rect">
            <a:avLst/>
          </a:prstGeom>
          <a:noFill/>
        </p:spPr>
        <p:txBody>
          <a:bodyPr wrap="square" rtlCol="0">
            <a:spAutoFit/>
          </a:bodyPr>
          <a:lstStyle/>
          <a:p>
            <a:r>
              <a:rPr lang="en-US" sz="1200" dirty="0">
                <a:hlinkClick r:id="rId3"/>
              </a:rPr>
              <a:t>Source: https://www.healthit.gov/sites/default/files/page/2018-11/Draft%20Strategy%20on%20Reducing%20Regulatory%20and%20Administrative%20Burden%20Relating.pdf</a:t>
            </a:r>
            <a:r>
              <a:rPr lang="en-US" sz="1200" dirty="0"/>
              <a:t> </a:t>
            </a:r>
          </a:p>
        </p:txBody>
      </p:sp>
    </p:spTree>
    <p:extLst>
      <p:ext uri="{BB962C8B-B14F-4D97-AF65-F5344CB8AC3E}">
        <p14:creationId xmlns:p14="http://schemas.microsoft.com/office/powerpoint/2010/main" val="701493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00455" y="141011"/>
            <a:ext cx="8818904" cy="6351229"/>
          </a:xfrm>
          <a:prstGeom prst="rect">
            <a:avLst/>
          </a:prstGeom>
        </p:spPr>
      </p:pic>
      <p:sp>
        <p:nvSpPr>
          <p:cNvPr id="6" name="Text Placeholder 5"/>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390592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pPr lvl="0"/>
            <a:r>
              <a:rPr lang="en-US" dirty="0"/>
              <a:t>Define the contributing factors to the burden of clinical documentation in the electronic health record</a:t>
            </a:r>
          </a:p>
          <a:p>
            <a:pPr lvl="0"/>
            <a:r>
              <a:rPr lang="en-US" dirty="0"/>
              <a:t>Discuss national efforts underway to address the burden of clinical documentation in the electronic health record.</a:t>
            </a:r>
          </a:p>
          <a:p>
            <a:pPr lvl="0"/>
            <a:r>
              <a:rPr lang="en-US" dirty="0"/>
              <a:t>Identify organizational strategies to help reduce documentation burden for nurses</a:t>
            </a:r>
          </a:p>
          <a:p>
            <a:pPr>
              <a:spcBef>
                <a:spcPts val="0"/>
              </a:spcBef>
              <a:spcAft>
                <a:spcPts val="1200"/>
              </a:spcAft>
            </a:pPr>
            <a:endParaRPr lang="en-US" sz="2800" dirty="0"/>
          </a:p>
          <a:p>
            <a:pPr>
              <a:spcBef>
                <a:spcPts val="0"/>
              </a:spcBef>
              <a:spcAft>
                <a:spcPts val="1200"/>
              </a:spcAft>
            </a:pPr>
            <a:endParaRPr lang="en-US" sz="2800" dirty="0"/>
          </a:p>
        </p:txBody>
      </p:sp>
    </p:spTree>
    <p:extLst>
      <p:ext uri="{BB962C8B-B14F-4D97-AF65-F5344CB8AC3E}">
        <p14:creationId xmlns:p14="http://schemas.microsoft.com/office/powerpoint/2010/main" val="2641311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National Academy of Medicine </a:t>
            </a:r>
            <a:br>
              <a:rPr lang="en-US" dirty="0">
                <a:latin typeface="Arial" panose="020B0604020202020204" pitchFamily="34" charset="0"/>
                <a:cs typeface="Arial" panose="020B0604020202020204" pitchFamily="34" charset="0"/>
              </a:rPr>
            </a:br>
            <a:endParaRPr lang="en-US" dirty="0"/>
          </a:p>
        </p:txBody>
      </p:sp>
      <p:sp>
        <p:nvSpPr>
          <p:cNvPr id="7" name="Text Placeholder 6"/>
          <p:cNvSpPr>
            <a:spLocks noGrp="1"/>
          </p:cNvSpPr>
          <p:nvPr>
            <p:ph type="body" sz="quarter" idx="15"/>
          </p:nvPr>
        </p:nvSpPr>
        <p:spPr/>
        <p:txBody>
          <a:bodyPr/>
          <a:lstStyle/>
          <a:p>
            <a:r>
              <a:rPr lang="en-US" dirty="0"/>
              <a:t>Source: </a:t>
            </a:r>
            <a:r>
              <a:rPr lang="en-US" dirty="0">
                <a:hlinkClick r:id="rId3"/>
              </a:rPr>
              <a:t>https://nam.edu/wp-content/uploads/2018/01/Care-Centered-Clinical-Documentation.pdf</a:t>
            </a:r>
            <a:r>
              <a:rPr lang="en-US" dirty="0"/>
              <a:t> </a:t>
            </a:r>
          </a:p>
          <a:p>
            <a:endParaRPr lang="en-US" dirty="0"/>
          </a:p>
        </p:txBody>
      </p:sp>
      <p:sp>
        <p:nvSpPr>
          <p:cNvPr id="2" name="Slide Number Placeholder 1">
            <a:extLst>
              <a:ext uri="{FF2B5EF4-FFF2-40B4-BE49-F238E27FC236}">
                <a16:creationId xmlns:a16="http://schemas.microsoft.com/office/drawing/2014/main" id="{E93542F6-B093-6946-A0CB-FE62795D6D0F}"/>
              </a:ext>
            </a:extLst>
          </p:cNvPr>
          <p:cNvSpPr>
            <a:spLocks noGrp="1"/>
          </p:cNvSpPr>
          <p:nvPr>
            <p:ph type="sldNum" sz="quarter" idx="4294967295"/>
          </p:nvPr>
        </p:nvSpPr>
        <p:spPr/>
        <p:txBody>
          <a:bodyPr/>
          <a:lstStyle/>
          <a:p>
            <a:fld id="{323C17CB-3648-4ED2-A9F4-76F53D6B5A29}" type="slidenum">
              <a:rPr lang="en-US" smtClean="0"/>
              <a:t>20</a:t>
            </a:fld>
            <a:endParaRPr lang="en-US"/>
          </a:p>
        </p:txBody>
      </p:sp>
      <p:pic>
        <p:nvPicPr>
          <p:cNvPr id="3" name="Picture 2">
            <a:extLst>
              <a:ext uri="{FF2B5EF4-FFF2-40B4-BE49-F238E27FC236}">
                <a16:creationId xmlns:a16="http://schemas.microsoft.com/office/drawing/2014/main" id="{82D3842B-1402-AE45-9D58-D03F193EFD1F}"/>
              </a:ext>
            </a:extLst>
          </p:cNvPr>
          <p:cNvPicPr>
            <a:picLocks noChangeAspect="1"/>
          </p:cNvPicPr>
          <p:nvPr/>
        </p:nvPicPr>
        <p:blipFill>
          <a:blip r:embed="rId4"/>
          <a:stretch>
            <a:fillRect/>
          </a:stretch>
        </p:blipFill>
        <p:spPr>
          <a:xfrm>
            <a:off x="1404853" y="1201162"/>
            <a:ext cx="8927868" cy="4703285"/>
          </a:xfrm>
          <a:prstGeom prst="rect">
            <a:avLst/>
          </a:prstGeom>
        </p:spPr>
      </p:pic>
    </p:spTree>
    <p:extLst>
      <p:ext uri="{BB962C8B-B14F-4D97-AF65-F5344CB8AC3E}">
        <p14:creationId xmlns:p14="http://schemas.microsoft.com/office/powerpoint/2010/main" val="3669537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National Academy of Medicine </a:t>
            </a:r>
            <a:br>
              <a:rPr lang="en-US" dirty="0">
                <a:latin typeface="Arial" panose="020B0604020202020204" pitchFamily="34" charset="0"/>
                <a:cs typeface="Arial" panose="020B0604020202020204" pitchFamily="34" charset="0"/>
              </a:rPr>
            </a:br>
            <a:endParaRPr lang="en-US" dirty="0"/>
          </a:p>
        </p:txBody>
      </p:sp>
      <p:pic>
        <p:nvPicPr>
          <p:cNvPr id="5" name="Content Placeholder 4"/>
          <p:cNvPicPr>
            <a:picLocks noGrp="1" noChangeAspect="1"/>
          </p:cNvPicPr>
          <p:nvPr>
            <p:ph idx="1"/>
          </p:nvPr>
        </p:nvPicPr>
        <p:blipFill rotWithShape="1">
          <a:blip r:embed="rId2"/>
          <a:srcRect t="2372"/>
          <a:stretch/>
        </p:blipFill>
        <p:spPr>
          <a:xfrm>
            <a:off x="1793037" y="1088966"/>
            <a:ext cx="8423304" cy="4876564"/>
          </a:xfrm>
          <a:prstGeom prst="rect">
            <a:avLst/>
          </a:prstGeom>
        </p:spPr>
      </p:pic>
      <p:sp>
        <p:nvSpPr>
          <p:cNvPr id="4" name="Text Placeholder 3"/>
          <p:cNvSpPr>
            <a:spLocks noGrp="1"/>
          </p:cNvSpPr>
          <p:nvPr>
            <p:ph type="body" sz="quarter" idx="15"/>
          </p:nvPr>
        </p:nvSpPr>
        <p:spPr/>
        <p:txBody>
          <a:bodyPr/>
          <a:lstStyle/>
          <a:p>
            <a:r>
              <a:rPr lang="en-US" dirty="0"/>
              <a:t>Source: </a:t>
            </a:r>
            <a:r>
              <a:rPr lang="en-US" dirty="0">
                <a:hlinkClick r:id="rId3"/>
              </a:rPr>
              <a:t>https://nam.edu/a-vision-for-a-person-centered-health-information-system/</a:t>
            </a:r>
            <a:endParaRPr lang="en-US" dirty="0"/>
          </a:p>
        </p:txBody>
      </p:sp>
    </p:spTree>
    <p:extLst>
      <p:ext uri="{BB962C8B-B14F-4D97-AF65-F5344CB8AC3E}">
        <p14:creationId xmlns:p14="http://schemas.microsoft.com/office/powerpoint/2010/main" val="2379463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9C7CD6-89AE-EA47-A0E1-71E3FEAB8DD4}"/>
              </a:ext>
            </a:extLst>
          </p:cNvPr>
          <p:cNvSpPr>
            <a:spLocks noGrp="1"/>
          </p:cNvSpPr>
          <p:nvPr>
            <p:ph type="title"/>
          </p:nvPr>
        </p:nvSpPr>
        <p:spPr/>
        <p:txBody>
          <a:bodyPr>
            <a:normAutofit fontScale="90000"/>
          </a:bodyPr>
          <a:lstStyle/>
          <a:p>
            <a:r>
              <a:rPr lang="en-US" sz="3600" dirty="0">
                <a:latin typeface="Arial" panose="020B0604020202020204" pitchFamily="34" charset="0"/>
                <a:cs typeface="Arial" panose="020B0604020202020204" pitchFamily="34" charset="0"/>
              </a:rPr>
              <a:t>National Academy of Medicine</a:t>
            </a:r>
          </a:p>
        </p:txBody>
      </p:sp>
      <p:sp>
        <p:nvSpPr>
          <p:cNvPr id="4" name="Content Placeholder 3"/>
          <p:cNvSpPr>
            <a:spLocks noGrp="1"/>
          </p:cNvSpPr>
          <p:nvPr>
            <p:ph idx="1"/>
          </p:nvPr>
        </p:nvSpPr>
        <p:spPr/>
        <p:txBody>
          <a:bodyPr/>
          <a:lstStyle/>
          <a:p>
            <a:r>
              <a:rPr lang="en-US" sz="2400" dirty="0"/>
              <a:t>Clinicians should be responsible only for essential primary data entry that is required to support the care of a patient</a:t>
            </a:r>
          </a:p>
          <a:p>
            <a:r>
              <a:rPr lang="en-US" sz="2400" dirty="0"/>
              <a:t>EHR developers should increase the development of capabilities that allow clinicians to understand the previous medical, health, and social history of the patient (patient centered)</a:t>
            </a:r>
          </a:p>
          <a:p>
            <a:r>
              <a:rPr lang="en-US" sz="2400" dirty="0"/>
              <a:t>CMS should deemphasize documentation requirements as a condition of payment for healthcare services</a:t>
            </a:r>
          </a:p>
          <a:p>
            <a:r>
              <a:rPr lang="en-US" sz="2400" dirty="0"/>
              <a:t>An authoritative body should initiate a study focused on redesigning clinical documentation suited to the modern digital age, with a primacy focus on informing clinical management and improving patient outcomes and health</a:t>
            </a:r>
          </a:p>
          <a:p>
            <a:endParaRPr lang="en-US" sz="2400" dirty="0"/>
          </a:p>
          <a:p>
            <a:endParaRPr lang="en-US" sz="2400" dirty="0"/>
          </a:p>
        </p:txBody>
      </p:sp>
      <p:sp>
        <p:nvSpPr>
          <p:cNvPr id="3" name="Text Placeholder 2"/>
          <p:cNvSpPr>
            <a:spLocks noGrp="1"/>
          </p:cNvSpPr>
          <p:nvPr>
            <p:ph type="body" sz="quarter" idx="15"/>
          </p:nvPr>
        </p:nvSpPr>
        <p:spPr/>
        <p:txBody>
          <a:bodyPr/>
          <a:lstStyle/>
          <a:p>
            <a:r>
              <a:rPr lang="en-US" dirty="0"/>
              <a:t>Source: </a:t>
            </a:r>
            <a:r>
              <a:rPr lang="en-US" dirty="0">
                <a:hlinkClick r:id="rId3"/>
              </a:rPr>
              <a:t>https://nam.edu/wp-content/uploads/2018/01/Care-Centered-Clinical-Documentation.pdf</a:t>
            </a:r>
            <a:r>
              <a:rPr lang="en-US" dirty="0"/>
              <a:t> </a:t>
            </a:r>
          </a:p>
          <a:p>
            <a:endParaRPr lang="en-US" dirty="0"/>
          </a:p>
        </p:txBody>
      </p:sp>
      <p:sp>
        <p:nvSpPr>
          <p:cNvPr id="2" name="Slide Number Placeholder 1">
            <a:extLst>
              <a:ext uri="{FF2B5EF4-FFF2-40B4-BE49-F238E27FC236}">
                <a16:creationId xmlns:a16="http://schemas.microsoft.com/office/drawing/2014/main" id="{88C30BDB-66B7-284F-8492-1E98259D5453}"/>
              </a:ext>
            </a:extLst>
          </p:cNvPr>
          <p:cNvSpPr>
            <a:spLocks noGrp="1"/>
          </p:cNvSpPr>
          <p:nvPr>
            <p:ph type="sldNum" sz="quarter" idx="4294967295"/>
          </p:nvPr>
        </p:nvSpPr>
        <p:spPr>
          <a:xfrm>
            <a:off x="0" y="6356350"/>
            <a:ext cx="1117600" cy="365125"/>
          </a:xfrm>
        </p:spPr>
        <p:txBody>
          <a:bodyPr/>
          <a:lstStyle/>
          <a:p>
            <a:fld id="{4761441D-53AD-2F47-B24B-139DA6A38476}" type="slidenum">
              <a:rPr lang="en-US" smtClean="0"/>
              <a:t>22</a:t>
            </a:fld>
            <a:endParaRPr lang="en-US" dirty="0"/>
          </a:p>
        </p:txBody>
      </p:sp>
    </p:spTree>
    <p:extLst>
      <p:ext uri="{BB962C8B-B14F-4D97-AF65-F5344CB8AC3E}">
        <p14:creationId xmlns:p14="http://schemas.microsoft.com/office/powerpoint/2010/main" val="1071666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83A784-ECF5-9E45-9A90-7CD2C27CAF1B}"/>
              </a:ext>
            </a:extLst>
          </p:cNvPr>
          <p:cNvSpPr>
            <a:spLocks noGrp="1"/>
          </p:cNvSpPr>
          <p:nvPr>
            <p:ph type="title"/>
          </p:nvPr>
        </p:nvSpPr>
        <p:spPr/>
        <p:txBody>
          <a:bodyPr>
            <a:normAutofit fontScale="90000"/>
          </a:bodyPr>
          <a:lstStyle/>
          <a:p>
            <a:r>
              <a:rPr lang="en-US" sz="3200" dirty="0">
                <a:latin typeface="Arial" panose="020B0604020202020204" pitchFamily="34" charset="0"/>
                <a:cs typeface="Arial" panose="020B0604020202020204" pitchFamily="34" charset="0"/>
              </a:rPr>
              <a:t>University of Minnesota’s - Nursing Knowledge: Big Data Science Initiative</a:t>
            </a:r>
          </a:p>
        </p:txBody>
      </p:sp>
      <p:sp>
        <p:nvSpPr>
          <p:cNvPr id="6" name="Content Placeholder 5"/>
          <p:cNvSpPr>
            <a:spLocks noGrp="1"/>
          </p:cNvSpPr>
          <p:nvPr>
            <p:ph idx="1"/>
          </p:nvPr>
        </p:nvSpPr>
        <p:spPr>
          <a:xfrm>
            <a:off x="609600" y="1782788"/>
            <a:ext cx="10972800" cy="4521344"/>
          </a:xfrm>
        </p:spPr>
        <p:txBody>
          <a:bodyPr/>
          <a:lstStyle/>
          <a:p>
            <a:r>
              <a:rPr lang="en-US" sz="2400" dirty="0"/>
              <a:t>10 Workgroups – one of which is Documentation Transformation</a:t>
            </a:r>
          </a:p>
          <a:p>
            <a:r>
              <a:rPr lang="en-US" sz="2400" dirty="0"/>
              <a:t>Developing a framework for a topical series of ‘Transformation in Action’ papers including best-practices, with a focus on effective usability</a:t>
            </a:r>
          </a:p>
          <a:p>
            <a:r>
              <a:rPr lang="en-US" sz="2400" dirty="0"/>
              <a:t>Subgroup – Nursing Admission Assessment – Patient History Section</a:t>
            </a:r>
          </a:p>
          <a:p>
            <a:endParaRPr lang="en-US" dirty="0"/>
          </a:p>
        </p:txBody>
      </p:sp>
      <p:sp>
        <p:nvSpPr>
          <p:cNvPr id="4" name="Text Placeholder 3"/>
          <p:cNvSpPr>
            <a:spLocks noGrp="1"/>
          </p:cNvSpPr>
          <p:nvPr>
            <p:ph type="body" sz="quarter" idx="15"/>
          </p:nvPr>
        </p:nvSpPr>
        <p:spPr/>
        <p:txBody>
          <a:bodyPr/>
          <a:lstStyle/>
          <a:p>
            <a:r>
              <a:rPr lang="en-US" dirty="0"/>
              <a:t>Source: </a:t>
            </a:r>
            <a:r>
              <a:rPr lang="en-US" dirty="0">
                <a:hlinkClick r:id="rId3"/>
              </a:rPr>
              <a:t>https://www.nursing.umn.edu/centers/center-nursing-informatics/news-events/2019-nursing-knowledge-big-data-science-conference/2018-workgroups</a:t>
            </a:r>
            <a:r>
              <a:rPr lang="en-US" dirty="0"/>
              <a:t> </a:t>
            </a:r>
          </a:p>
          <a:p>
            <a:endParaRPr lang="en-US" dirty="0"/>
          </a:p>
        </p:txBody>
      </p:sp>
      <p:sp>
        <p:nvSpPr>
          <p:cNvPr id="2" name="Slide Number Placeholder 1">
            <a:extLst>
              <a:ext uri="{FF2B5EF4-FFF2-40B4-BE49-F238E27FC236}">
                <a16:creationId xmlns:a16="http://schemas.microsoft.com/office/drawing/2014/main" id="{559946F1-F2A7-E44C-8E91-C4EC2BDB0219}"/>
              </a:ext>
            </a:extLst>
          </p:cNvPr>
          <p:cNvSpPr>
            <a:spLocks noGrp="1"/>
          </p:cNvSpPr>
          <p:nvPr>
            <p:ph type="sldNum" sz="quarter" idx="4294967295"/>
          </p:nvPr>
        </p:nvSpPr>
        <p:spPr>
          <a:xfrm>
            <a:off x="0" y="6356350"/>
            <a:ext cx="1117600" cy="365125"/>
          </a:xfrm>
        </p:spPr>
        <p:txBody>
          <a:bodyPr/>
          <a:lstStyle/>
          <a:p>
            <a:fld id="{4761441D-53AD-2F47-B24B-139DA6A38476}" type="slidenum">
              <a:rPr lang="en-US" smtClean="0"/>
              <a:t>23</a:t>
            </a:fld>
            <a:endParaRPr lang="en-US" dirty="0"/>
          </a:p>
        </p:txBody>
      </p:sp>
      <p:pic>
        <p:nvPicPr>
          <p:cNvPr id="7" name="Picture 6">
            <a:extLst>
              <a:ext uri="{FF2B5EF4-FFF2-40B4-BE49-F238E27FC236}">
                <a16:creationId xmlns:a16="http://schemas.microsoft.com/office/drawing/2014/main" id="{1B641D44-C2BF-4A5B-B902-08432A28603A}"/>
              </a:ext>
            </a:extLst>
          </p:cNvPr>
          <p:cNvPicPr>
            <a:picLocks noChangeAspect="1"/>
          </p:cNvPicPr>
          <p:nvPr/>
        </p:nvPicPr>
        <p:blipFill>
          <a:blip r:embed="rId4"/>
          <a:stretch>
            <a:fillRect/>
          </a:stretch>
        </p:blipFill>
        <p:spPr>
          <a:xfrm>
            <a:off x="8218920" y="3958817"/>
            <a:ext cx="2843078" cy="1784940"/>
          </a:xfrm>
          <a:prstGeom prst="rect">
            <a:avLst/>
          </a:prstGeom>
        </p:spPr>
      </p:pic>
    </p:spTree>
    <p:extLst>
      <p:ext uri="{BB962C8B-B14F-4D97-AF65-F5344CB8AC3E}">
        <p14:creationId xmlns:p14="http://schemas.microsoft.com/office/powerpoint/2010/main" val="110729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KLAS Report: The Nurse EHR Experience</a:t>
            </a:r>
          </a:p>
        </p:txBody>
      </p:sp>
      <p:pic>
        <p:nvPicPr>
          <p:cNvPr id="5" name="Content Placeholder 4"/>
          <p:cNvPicPr>
            <a:picLocks noGrp="1" noChangeAspect="1"/>
          </p:cNvPicPr>
          <p:nvPr>
            <p:ph idx="1"/>
          </p:nvPr>
        </p:nvPicPr>
        <p:blipFill>
          <a:blip r:embed="rId2"/>
          <a:stretch>
            <a:fillRect/>
          </a:stretch>
        </p:blipFill>
        <p:spPr>
          <a:xfrm>
            <a:off x="609600" y="1405217"/>
            <a:ext cx="10972800" cy="3861707"/>
          </a:xfrm>
          <a:prstGeom prst="rect">
            <a:avLst/>
          </a:prstGeom>
        </p:spPr>
      </p:pic>
      <p:sp>
        <p:nvSpPr>
          <p:cNvPr id="4" name="Text Placeholder 3"/>
          <p:cNvSpPr>
            <a:spLocks noGrp="1"/>
          </p:cNvSpPr>
          <p:nvPr>
            <p:ph type="body" sz="quarter" idx="15"/>
          </p:nvPr>
        </p:nvSpPr>
        <p:spPr/>
        <p:txBody>
          <a:bodyPr/>
          <a:lstStyle/>
          <a:p>
            <a:r>
              <a:rPr lang="en-US" dirty="0"/>
              <a:t>Source:   KLAS. (2019). THE NURSE EHR EXPERIENCE IMPACT REPORT </a:t>
            </a:r>
            <a:r>
              <a:rPr lang="en-US" dirty="0">
                <a:hlinkClick r:id="rId3"/>
              </a:rPr>
              <a:t>file:///C:/Users/sengstpr/Downloads/KLAS-report-the-nurse-ehr-experience-brief%20(1).pdf</a:t>
            </a:r>
            <a:endParaRPr lang="en-US" dirty="0"/>
          </a:p>
          <a:p>
            <a:endParaRPr lang="en-US" dirty="0"/>
          </a:p>
        </p:txBody>
      </p:sp>
    </p:spTree>
    <p:extLst>
      <p:ext uri="{BB962C8B-B14F-4D97-AF65-F5344CB8AC3E}">
        <p14:creationId xmlns:p14="http://schemas.microsoft.com/office/powerpoint/2010/main" val="215520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KLAS: The Nurse EHR Experience</a:t>
            </a:r>
          </a:p>
        </p:txBody>
      </p:sp>
      <p:pic>
        <p:nvPicPr>
          <p:cNvPr id="5" name="Content Placeholder 4"/>
          <p:cNvPicPr>
            <a:picLocks noGrp="1" noChangeAspect="1"/>
          </p:cNvPicPr>
          <p:nvPr>
            <p:ph idx="1"/>
          </p:nvPr>
        </p:nvPicPr>
        <p:blipFill>
          <a:blip r:embed="rId2"/>
          <a:stretch>
            <a:fillRect/>
          </a:stretch>
        </p:blipFill>
        <p:spPr>
          <a:xfrm>
            <a:off x="2495550" y="1506538"/>
            <a:ext cx="7200900" cy="4362450"/>
          </a:xfrm>
          <a:prstGeom prst="rect">
            <a:avLst/>
          </a:prstGeom>
        </p:spPr>
      </p:pic>
      <p:sp>
        <p:nvSpPr>
          <p:cNvPr id="4" name="Text Placeholder 3"/>
          <p:cNvSpPr>
            <a:spLocks noGrp="1"/>
          </p:cNvSpPr>
          <p:nvPr>
            <p:ph type="body" sz="quarter" idx="15"/>
          </p:nvPr>
        </p:nvSpPr>
        <p:spPr/>
        <p:txBody>
          <a:bodyPr/>
          <a:lstStyle/>
          <a:p>
            <a:r>
              <a:rPr lang="en-US" dirty="0"/>
              <a:t>Source:   KLAS. (2019). THE NURSE EHR EXPERIENCE IMPACT REPORT </a:t>
            </a:r>
            <a:r>
              <a:rPr lang="en-US" dirty="0">
                <a:hlinkClick r:id="rId3"/>
              </a:rPr>
              <a:t>file:///C:/Users/sengstpr/Downloads/KLAS-report-the-nurse-ehr-experience-brief%20(1).pdf</a:t>
            </a:r>
            <a:endParaRPr lang="en-US" dirty="0"/>
          </a:p>
        </p:txBody>
      </p:sp>
    </p:spTree>
    <p:extLst>
      <p:ext uri="{BB962C8B-B14F-4D97-AF65-F5344CB8AC3E}">
        <p14:creationId xmlns:p14="http://schemas.microsoft.com/office/powerpoint/2010/main" val="1145156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Think Globally</a:t>
            </a:r>
            <a:br>
              <a:rPr lang="en-US" dirty="0"/>
            </a:br>
            <a:r>
              <a:rPr lang="en-US" dirty="0"/>
              <a:t>Act Locally</a:t>
            </a:r>
          </a:p>
        </p:txBody>
      </p:sp>
      <p:sp>
        <p:nvSpPr>
          <p:cNvPr id="5" name="Text Placeholder 4"/>
          <p:cNvSpPr>
            <a:spLocks noGrp="1"/>
          </p:cNvSpPr>
          <p:nvPr>
            <p:ph type="body" sz="quarter" idx="15"/>
          </p:nvPr>
        </p:nvSpPr>
        <p:spPr/>
        <p:txBody>
          <a:bodyPr/>
          <a:lstStyle/>
          <a:p>
            <a:endParaRPr lang="en-US"/>
          </a:p>
        </p:txBody>
      </p:sp>
      <p:grpSp>
        <p:nvGrpSpPr>
          <p:cNvPr id="9" name="Group 8"/>
          <p:cNvGrpSpPr/>
          <p:nvPr/>
        </p:nvGrpSpPr>
        <p:grpSpPr>
          <a:xfrm>
            <a:off x="3771900" y="931985"/>
            <a:ext cx="5152291" cy="4914900"/>
            <a:chOff x="2576946" y="3023896"/>
            <a:chExt cx="3873384" cy="3834104"/>
          </a:xfrm>
        </p:grpSpPr>
        <p:pic>
          <p:nvPicPr>
            <p:cNvPr id="6" name="Picture 5"/>
            <p:cNvPicPr>
              <a:picLocks noChangeAspect="1"/>
            </p:cNvPicPr>
            <p:nvPr/>
          </p:nvPicPr>
          <p:blipFill>
            <a:blip r:embed="rId3"/>
            <a:stretch>
              <a:fillRect/>
            </a:stretch>
          </p:blipFill>
          <p:spPr>
            <a:xfrm>
              <a:off x="2759825" y="3023896"/>
              <a:ext cx="3690505" cy="3834104"/>
            </a:xfrm>
            <a:prstGeom prst="rect">
              <a:avLst/>
            </a:prstGeom>
          </p:spPr>
        </p:pic>
        <p:cxnSp>
          <p:nvCxnSpPr>
            <p:cNvPr id="8" name="Straight Arrow Connector 7"/>
            <p:cNvCxnSpPr/>
            <p:nvPr/>
          </p:nvCxnSpPr>
          <p:spPr>
            <a:xfrm>
              <a:off x="2576946" y="3233651"/>
              <a:ext cx="2294312" cy="872837"/>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6992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Six Domains of Burden</a:t>
            </a:r>
          </a:p>
        </p:txBody>
      </p:sp>
      <p:sp>
        <p:nvSpPr>
          <p:cNvPr id="3" name="Content Placeholder 2"/>
          <p:cNvSpPr>
            <a:spLocks noGrp="1"/>
          </p:cNvSpPr>
          <p:nvPr>
            <p:ph idx="1"/>
          </p:nvPr>
        </p:nvSpPr>
        <p:spPr/>
        <p:txBody>
          <a:bodyPr>
            <a:normAutofit fontScale="92500" lnSpcReduction="10000"/>
          </a:bodyPr>
          <a:lstStyle/>
          <a:p>
            <a:pPr lvl="1"/>
            <a:r>
              <a:rPr lang="en-US" sz="2400" b="1" dirty="0"/>
              <a:t>Reimbursement</a:t>
            </a:r>
            <a:r>
              <a:rPr lang="en-US" sz="2400" dirty="0"/>
              <a:t> – Documentation, coding and other administrative data entry tasks required for payment</a:t>
            </a:r>
            <a:endParaRPr lang="en-US" sz="2000" dirty="0"/>
          </a:p>
          <a:p>
            <a:pPr lvl="1"/>
            <a:r>
              <a:rPr lang="en-US" sz="2400" b="1" dirty="0"/>
              <a:t>Regulatory</a:t>
            </a:r>
            <a:r>
              <a:rPr lang="en-US" sz="2400" dirty="0"/>
              <a:t> – Accreditation agency documentation requirements</a:t>
            </a:r>
            <a:endParaRPr lang="en-US" sz="2000" dirty="0"/>
          </a:p>
          <a:p>
            <a:pPr lvl="1"/>
            <a:r>
              <a:rPr lang="en-US" sz="2400" b="1" dirty="0"/>
              <a:t>Quality</a:t>
            </a:r>
            <a:r>
              <a:rPr lang="en-US" sz="2400" dirty="0"/>
              <a:t> – Documentation required to demonstrate that quality patient care has been provided. This includes documentation requirements by the healthcare organization itself, as well as by governmental and regulatory agencies</a:t>
            </a:r>
            <a:endParaRPr lang="en-US" sz="2000" dirty="0"/>
          </a:p>
          <a:p>
            <a:pPr lvl="1"/>
            <a:r>
              <a:rPr lang="en-US" sz="2400" b="1" dirty="0"/>
              <a:t>Usability</a:t>
            </a:r>
            <a:r>
              <a:rPr lang="en-US" sz="2400" dirty="0"/>
              <a:t> – Limited and insufficient use of human factors engineering and human-computer interface principles resulting in extra time spent entering data, scrolling, clicking and searching for pertinent information in the record</a:t>
            </a:r>
            <a:endParaRPr lang="en-US" sz="2000" dirty="0"/>
          </a:p>
          <a:p>
            <a:pPr lvl="1"/>
            <a:r>
              <a:rPr lang="en-US" sz="2400" b="1" dirty="0"/>
              <a:t>Interoperability</a:t>
            </a:r>
            <a:r>
              <a:rPr lang="en-US" sz="2400" dirty="0"/>
              <a:t>/</a:t>
            </a:r>
            <a:r>
              <a:rPr lang="en-US" sz="2400" b="1" dirty="0"/>
              <a:t>Standards</a:t>
            </a:r>
            <a:r>
              <a:rPr lang="en-US" sz="2400" dirty="0"/>
              <a:t> – Insufficient configuration standards resulting in duplication and re-entry of data even though it resides elsewhere, either internal to the organization or in an external system. </a:t>
            </a:r>
            <a:endParaRPr lang="en-US" sz="2000" dirty="0"/>
          </a:p>
          <a:p>
            <a:pPr lvl="1"/>
            <a:r>
              <a:rPr lang="en-US" sz="2400" b="1" dirty="0"/>
              <a:t>Self-Imposed</a:t>
            </a:r>
            <a:r>
              <a:rPr lang="en-US" sz="2400" dirty="0"/>
              <a:t> - (by the healthcare organization) aka - “We’ve Done it To Ourselves”</a:t>
            </a:r>
            <a:endParaRPr lang="en-US" dirty="0"/>
          </a:p>
        </p:txBody>
      </p:sp>
    </p:spTree>
    <p:extLst>
      <p:ext uri="{BB962C8B-B14F-4D97-AF65-F5344CB8AC3E}">
        <p14:creationId xmlns:p14="http://schemas.microsoft.com/office/powerpoint/2010/main" val="93903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Six Domains of Burden</a:t>
            </a:r>
          </a:p>
        </p:txBody>
      </p:sp>
      <p:sp>
        <p:nvSpPr>
          <p:cNvPr id="3" name="Footer Placeholder 2"/>
          <p:cNvSpPr>
            <a:spLocks noGrp="1"/>
          </p:cNvSpPr>
          <p:nvPr>
            <p:ph type="ftr" sz="quarter" idx="4294967295"/>
          </p:nvPr>
        </p:nvSpPr>
        <p:spPr/>
        <p:txBody>
          <a:bodyPr/>
          <a:lstStyle/>
          <a:p>
            <a:endParaRPr lang="en-US" dirty="0"/>
          </a:p>
        </p:txBody>
      </p:sp>
      <p:pic>
        <p:nvPicPr>
          <p:cNvPr id="6" name="Picture 5"/>
          <p:cNvPicPr>
            <a:picLocks noChangeAspect="1"/>
          </p:cNvPicPr>
          <p:nvPr/>
        </p:nvPicPr>
        <p:blipFill>
          <a:blip r:embed="rId3"/>
          <a:stretch>
            <a:fillRect/>
          </a:stretch>
        </p:blipFill>
        <p:spPr>
          <a:xfrm>
            <a:off x="3377826" y="1186584"/>
            <a:ext cx="4772909" cy="4733924"/>
          </a:xfrm>
          <a:prstGeom prst="rect">
            <a:avLst/>
          </a:prstGeom>
        </p:spPr>
      </p:pic>
      <p:cxnSp>
        <p:nvCxnSpPr>
          <p:cNvPr id="8" name="Straight Arrow Connector 7"/>
          <p:cNvCxnSpPr/>
          <p:nvPr/>
        </p:nvCxnSpPr>
        <p:spPr>
          <a:xfrm flipH="1">
            <a:off x="5938826" y="477185"/>
            <a:ext cx="2791837" cy="3998068"/>
          </a:xfrm>
          <a:prstGeom prst="straightConnector1">
            <a:avLst/>
          </a:prstGeom>
          <a:ln w="165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39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Self Imposed - Defined </a:t>
            </a:r>
          </a:p>
        </p:txBody>
      </p:sp>
      <p:sp>
        <p:nvSpPr>
          <p:cNvPr id="7" name="Content Placeholder 6"/>
          <p:cNvSpPr>
            <a:spLocks noGrp="1"/>
          </p:cNvSpPr>
          <p:nvPr>
            <p:ph idx="1"/>
          </p:nvPr>
        </p:nvSpPr>
        <p:spPr>
          <a:xfrm>
            <a:off x="609600" y="1427019"/>
            <a:ext cx="6680661" cy="4521344"/>
          </a:xfrm>
        </p:spPr>
        <p:txBody>
          <a:bodyPr>
            <a:normAutofit fontScale="92500" lnSpcReduction="20000"/>
          </a:bodyPr>
          <a:lstStyle/>
          <a:p>
            <a:r>
              <a:rPr lang="en-US" sz="3200" dirty="0"/>
              <a:t>Organizational culture’s influence on what should be documented can exceed what is needed for patient care, including:</a:t>
            </a:r>
          </a:p>
          <a:p>
            <a:pPr lvl="1"/>
            <a:r>
              <a:rPr lang="en-US" sz="2900" dirty="0"/>
              <a:t> Fear of litigation</a:t>
            </a:r>
          </a:p>
          <a:p>
            <a:pPr lvl="1"/>
            <a:r>
              <a:rPr lang="en-US" sz="2900" dirty="0"/>
              <a:t>“We’ve always done it this way” mentality</a:t>
            </a:r>
          </a:p>
          <a:p>
            <a:pPr lvl="1"/>
            <a:r>
              <a:rPr lang="en-US" sz="2900" dirty="0"/>
              <a:t>Misinterpretation of regulatory standards</a:t>
            </a:r>
          </a:p>
          <a:p>
            <a:pPr lvl="1"/>
            <a:r>
              <a:rPr lang="en-US" sz="2900" dirty="0"/>
              <a:t>Powerful special interest groups</a:t>
            </a:r>
          </a:p>
          <a:p>
            <a:pPr lvl="1"/>
            <a:r>
              <a:rPr lang="en-US" sz="2900" dirty="0"/>
              <a:t>Over zealous risk managers</a:t>
            </a:r>
          </a:p>
          <a:p>
            <a:pPr lvl="1"/>
            <a:r>
              <a:rPr lang="en-US" sz="2900" dirty="0"/>
              <a:t>Insufficient education on system use</a:t>
            </a:r>
          </a:p>
          <a:p>
            <a:pPr lvl="1"/>
            <a:r>
              <a:rPr lang="en-US" sz="2900" dirty="0"/>
              <a:t>Outdated organizational policies</a:t>
            </a:r>
          </a:p>
          <a:p>
            <a:endParaRPr lang="en-US" sz="800" dirty="0"/>
          </a:p>
          <a:p>
            <a:pPr marL="0">
              <a:lnSpc>
                <a:spcPct val="107000"/>
              </a:lnSpc>
              <a:spcBef>
                <a:spcPts val="0"/>
              </a:spcBef>
            </a:pPr>
            <a:endParaRPr lang="en-US" sz="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Text Placeholder 1"/>
          <p:cNvSpPr>
            <a:spLocks noGrp="1"/>
          </p:cNvSpPr>
          <p:nvPr>
            <p:ph type="body" sz="quarter" idx="15"/>
          </p:nvPr>
        </p:nvSpPr>
        <p:spPr/>
        <p:txBody>
          <a:bodyPr/>
          <a:lstStyle/>
          <a:p>
            <a:endParaRPr lang="en-US"/>
          </a:p>
        </p:txBody>
      </p:sp>
      <p:sp>
        <p:nvSpPr>
          <p:cNvPr id="3" name="Footer Placeholder 2"/>
          <p:cNvSpPr>
            <a:spLocks noGrp="1"/>
          </p:cNvSpPr>
          <p:nvPr>
            <p:ph type="ftr" sz="quarter" idx="4294967295"/>
          </p:nvPr>
        </p:nvSpPr>
        <p:spPr/>
        <p:txBody>
          <a:bodyPr/>
          <a:lstStyle/>
          <a:p>
            <a:endParaRPr lang="en-US" dirty="0"/>
          </a:p>
        </p:txBody>
      </p:sp>
      <p:pic>
        <p:nvPicPr>
          <p:cNvPr id="2050" name="Picture 2" descr="Patricia Sengstack plus Informatics nurse - Nursing. We need to get photos for a new marketing/admissions brochure for our Nursing Informatics program. The program director, Patty Sengstack, has arranged to have a Nursing Informatics alumnus pose for photos representative of what she does. We'll do some photos of the alumna with a staff nurse, some alone, and some with Patty. The photos will show them working around a computer in the adult hospital. Dina Bahan here at VUSN will attend and art direct as needed. As the main image on admissions materials for the Nursing Informatics program, on the program website and probably with a news announcement about the program. VUMC, Adult hospital, 8th floor nursing unit&#10;(Vanderbilt University/Joe How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4705" y="1902423"/>
            <a:ext cx="4177299" cy="278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499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mpete card game GIF by AsmodeeGames">
            <a:extLst>
              <a:ext uri="{FF2B5EF4-FFF2-40B4-BE49-F238E27FC236}">
                <a16:creationId xmlns:a16="http://schemas.microsoft.com/office/drawing/2014/main" id="{6BAC3966-1758-4E33-8057-3E6F12AE677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37065" y="1258349"/>
            <a:ext cx="7501621" cy="421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613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 Imposed - Examples</a:t>
            </a:r>
          </a:p>
        </p:txBody>
      </p:sp>
      <p:sp>
        <p:nvSpPr>
          <p:cNvPr id="3" name="Content Placeholder 2"/>
          <p:cNvSpPr>
            <a:spLocks noGrp="1"/>
          </p:cNvSpPr>
          <p:nvPr>
            <p:ph idx="1"/>
          </p:nvPr>
        </p:nvSpPr>
        <p:spPr/>
        <p:txBody>
          <a:bodyPr>
            <a:normAutofit/>
          </a:bodyPr>
          <a:lstStyle/>
          <a:p>
            <a:r>
              <a:rPr lang="en-US" dirty="0"/>
              <a:t>“Squeaky wheel” or powerful special interest groups want added documentation by clinicians to meet their needs.</a:t>
            </a:r>
          </a:p>
          <a:p>
            <a:r>
              <a:rPr lang="en-US" dirty="0"/>
              <a:t>Excessive documentation on admission to the hospital or an initial visit to a clinic</a:t>
            </a:r>
            <a:endParaRPr lang="en-US" dirty="0">
              <a:latin typeface="Calibri" panose="020F0502020204030204" pitchFamily="34" charset="0"/>
              <a:cs typeface="Times New Roman" panose="02020603050405020304" pitchFamily="18" charset="0"/>
            </a:endParaRPr>
          </a:p>
          <a:p>
            <a:r>
              <a:rPr lang="en-US" dirty="0"/>
              <a:t>End users oftentimes are not aware that the functionality to improve effectiveness is available. It was not taught during initial system use training.</a:t>
            </a:r>
            <a:endParaRPr lang="en-US" dirty="0">
              <a:latin typeface="Calibri" panose="020F0502020204030204" pitchFamily="34" charset="0"/>
              <a:cs typeface="Times New Roman" panose="02020603050405020304" pitchFamily="18" charset="0"/>
            </a:endParaRPr>
          </a:p>
          <a:p>
            <a:r>
              <a:rPr lang="en-US" dirty="0"/>
              <a:t>Extra “CYA” charting (fear of litigation)</a:t>
            </a:r>
          </a:p>
          <a:p>
            <a:r>
              <a:rPr lang="en-US" dirty="0"/>
              <a:t>The nature of nursing and the desire to capture more than necessary to provide and communicate the essentials of care</a:t>
            </a:r>
            <a:endParaRPr lang="en-US" dirty="0">
              <a:latin typeface="Calibri" panose="020F0502020204030204" pitchFamily="34" charset="0"/>
              <a:cs typeface="Times New Roman" panose="02020603050405020304" pitchFamily="18" charset="0"/>
            </a:endParaRPr>
          </a:p>
          <a:p>
            <a:endParaRPr lang="en-US" dirty="0"/>
          </a:p>
        </p:txBody>
      </p:sp>
      <p:sp>
        <p:nvSpPr>
          <p:cNvPr id="6" name="Text Placeholder 5"/>
          <p:cNvSpPr>
            <a:spLocks noGrp="1"/>
          </p:cNvSpPr>
          <p:nvPr>
            <p:ph type="body" sz="quarter" idx="15"/>
          </p:nvPr>
        </p:nvSpPr>
        <p:spPr/>
        <p:txBody>
          <a:bodyPr/>
          <a:lstStyle/>
          <a:p>
            <a:endParaRPr lang="en-US"/>
          </a:p>
        </p:txBody>
      </p:sp>
      <p:sp>
        <p:nvSpPr>
          <p:cNvPr id="4" name="Footer Placeholder 3"/>
          <p:cNvSpPr>
            <a:spLocks noGrp="1"/>
          </p:cNvSpPr>
          <p:nvPr>
            <p:ph type="ftr" sz="quarter" idx="4294967295"/>
          </p:nvPr>
        </p:nvSpPr>
        <p:spPr/>
        <p:txBody>
          <a:bodyPr/>
          <a:lstStyle/>
          <a:p>
            <a:endParaRPr lang="en-US" dirty="0"/>
          </a:p>
        </p:txBody>
      </p:sp>
    </p:spTree>
    <p:extLst>
      <p:ext uri="{BB962C8B-B14F-4D97-AF65-F5344CB8AC3E}">
        <p14:creationId xmlns:p14="http://schemas.microsoft.com/office/powerpoint/2010/main" val="4258268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Nursing Culture</a:t>
            </a:r>
          </a:p>
        </p:txBody>
      </p:sp>
      <p:sp>
        <p:nvSpPr>
          <p:cNvPr id="3" name="Content Placeholder 2"/>
          <p:cNvSpPr>
            <a:spLocks noGrp="1"/>
          </p:cNvSpPr>
          <p:nvPr>
            <p:ph idx="1"/>
          </p:nvPr>
        </p:nvSpPr>
        <p:spPr/>
        <p:txBody>
          <a:bodyPr/>
          <a:lstStyle/>
          <a:p>
            <a:r>
              <a:rPr lang="en-US" dirty="0"/>
              <a:t>Do you document in the chart that you washed your hands when you entered and left the patients room? </a:t>
            </a:r>
          </a:p>
          <a:p>
            <a:r>
              <a:rPr lang="en-US" dirty="0"/>
              <a:t>“If it’s not documented, it’s not done”</a:t>
            </a:r>
          </a:p>
        </p:txBody>
      </p:sp>
      <p:sp>
        <p:nvSpPr>
          <p:cNvPr id="7" name="Text Placeholder 6"/>
          <p:cNvSpPr>
            <a:spLocks noGrp="1"/>
          </p:cNvSpPr>
          <p:nvPr>
            <p:ph type="body" sz="quarter" idx="15"/>
          </p:nvPr>
        </p:nvSpPr>
        <p:spPr/>
        <p:txBody>
          <a:bodyPr/>
          <a:lstStyle/>
          <a:p>
            <a:endParaRPr lang="en-US"/>
          </a:p>
        </p:txBody>
      </p:sp>
      <p:pic>
        <p:nvPicPr>
          <p:cNvPr id="4" name="Picture 3"/>
          <p:cNvPicPr>
            <a:picLocks noChangeAspect="1"/>
          </p:cNvPicPr>
          <p:nvPr/>
        </p:nvPicPr>
        <p:blipFill>
          <a:blip r:embed="rId2"/>
          <a:stretch>
            <a:fillRect/>
          </a:stretch>
        </p:blipFill>
        <p:spPr>
          <a:xfrm>
            <a:off x="6729154" y="2881056"/>
            <a:ext cx="3309937" cy="2325569"/>
          </a:xfrm>
          <a:prstGeom prst="rect">
            <a:avLst/>
          </a:prstGeom>
        </p:spPr>
      </p:pic>
    </p:spTree>
    <p:extLst>
      <p:ext uri="{BB962C8B-B14F-4D97-AF65-F5344CB8AC3E}">
        <p14:creationId xmlns:p14="http://schemas.microsoft.com/office/powerpoint/2010/main" val="3408633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 What We Can Control</a:t>
            </a:r>
          </a:p>
        </p:txBody>
      </p:sp>
      <p:sp>
        <p:nvSpPr>
          <p:cNvPr id="3" name="Content Placeholder 2"/>
          <p:cNvSpPr>
            <a:spLocks noGrp="1"/>
          </p:cNvSpPr>
          <p:nvPr>
            <p:ph idx="1"/>
          </p:nvPr>
        </p:nvSpPr>
        <p:spPr/>
        <p:txBody>
          <a:bodyPr/>
          <a:lstStyle/>
          <a:p>
            <a:r>
              <a:rPr lang="en-US" dirty="0"/>
              <a:t>Review patient care policies and procedures</a:t>
            </a:r>
          </a:p>
          <a:p>
            <a:pPr lvl="1"/>
            <a:r>
              <a:rPr lang="en-US" dirty="0"/>
              <a:t>Search for the word “document” and determine value and continued need</a:t>
            </a:r>
          </a:p>
          <a:p>
            <a:r>
              <a:rPr lang="en-US" dirty="0"/>
              <a:t>Review documentation needed for accreditation agencies</a:t>
            </a:r>
          </a:p>
          <a:p>
            <a:pPr lvl="1"/>
            <a:r>
              <a:rPr lang="en-US" dirty="0"/>
              <a:t>Does the standard say – must be documented?</a:t>
            </a:r>
          </a:p>
          <a:p>
            <a:pPr lvl="1"/>
            <a:r>
              <a:rPr lang="en-US" dirty="0"/>
              <a:t>TJC’s Project REFRESH (2016 – today)</a:t>
            </a:r>
          </a:p>
          <a:p>
            <a:pPr lvl="2"/>
            <a:r>
              <a:rPr lang="en-US" dirty="0"/>
              <a:t> Phases I and II resulted in the deletion of ~300 hospital elements of performance. </a:t>
            </a:r>
          </a:p>
        </p:txBody>
      </p:sp>
      <p:sp>
        <p:nvSpPr>
          <p:cNvPr id="5" name="Text Placeholder 4"/>
          <p:cNvSpPr>
            <a:spLocks noGrp="1"/>
          </p:cNvSpPr>
          <p:nvPr>
            <p:ph type="body" sz="quarter" idx="15"/>
          </p:nvPr>
        </p:nvSpPr>
        <p:spPr/>
        <p:txBody>
          <a:bodyPr/>
          <a:lstStyle/>
          <a:p>
            <a:endParaRPr lang="en-US"/>
          </a:p>
        </p:txBody>
      </p:sp>
      <p:pic>
        <p:nvPicPr>
          <p:cNvPr id="4" name="Picture 3">
            <a:extLst>
              <a:ext uri="{FF2B5EF4-FFF2-40B4-BE49-F238E27FC236}">
                <a16:creationId xmlns:a16="http://schemas.microsoft.com/office/drawing/2014/main" id="{83A9532E-0D22-4413-A0E6-F8C20C5802CC}"/>
              </a:ext>
            </a:extLst>
          </p:cNvPr>
          <p:cNvPicPr>
            <a:picLocks noChangeAspect="1"/>
          </p:cNvPicPr>
          <p:nvPr/>
        </p:nvPicPr>
        <p:blipFill rotWithShape="1">
          <a:blip r:embed="rId3"/>
          <a:srcRect r="760"/>
          <a:stretch/>
        </p:blipFill>
        <p:spPr>
          <a:xfrm>
            <a:off x="7185891" y="4169208"/>
            <a:ext cx="3417455" cy="1619898"/>
          </a:xfrm>
          <a:prstGeom prst="rect">
            <a:avLst/>
          </a:prstGeom>
        </p:spPr>
      </p:pic>
    </p:spTree>
    <p:extLst>
      <p:ext uri="{BB962C8B-B14F-4D97-AF65-F5344CB8AC3E}">
        <p14:creationId xmlns:p14="http://schemas.microsoft.com/office/powerpoint/2010/main" val="855171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Evaluate What’s Currently in the System</a:t>
            </a:r>
          </a:p>
        </p:txBody>
      </p:sp>
      <p:sp>
        <p:nvSpPr>
          <p:cNvPr id="7" name="Text Placeholder 6"/>
          <p:cNvSpPr>
            <a:spLocks noGrp="1"/>
          </p:cNvSpPr>
          <p:nvPr>
            <p:ph type="body" sz="quarter" idx="15"/>
          </p:nvPr>
        </p:nvSpPr>
        <p:spPr/>
        <p:txBody>
          <a:bodyPr/>
          <a:lstStyle/>
          <a:p>
            <a:endParaRPr lang="en-US"/>
          </a:p>
        </p:txBody>
      </p:sp>
      <p:pic>
        <p:nvPicPr>
          <p:cNvPr id="4" name="Picture 3"/>
          <p:cNvPicPr>
            <a:picLocks noChangeAspect="1"/>
          </p:cNvPicPr>
          <p:nvPr/>
        </p:nvPicPr>
        <p:blipFill>
          <a:blip r:embed="rId3"/>
          <a:stretch>
            <a:fillRect/>
          </a:stretch>
        </p:blipFill>
        <p:spPr>
          <a:xfrm>
            <a:off x="365384" y="1575015"/>
            <a:ext cx="11337258" cy="3996414"/>
          </a:xfrm>
          <a:prstGeom prst="rect">
            <a:avLst/>
          </a:prstGeom>
        </p:spPr>
      </p:pic>
    </p:spTree>
    <p:extLst>
      <p:ext uri="{BB962C8B-B14F-4D97-AF65-F5344CB8AC3E}">
        <p14:creationId xmlns:p14="http://schemas.microsoft.com/office/powerpoint/2010/main" val="2239342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800" dirty="0"/>
              <a:t>Analyze the Nursing Admission Assessment Data Elements</a:t>
            </a:r>
          </a:p>
        </p:txBody>
      </p:sp>
      <p:sp>
        <p:nvSpPr>
          <p:cNvPr id="5" name="Content Placeholder 4"/>
          <p:cNvSpPr>
            <a:spLocks noGrp="1"/>
          </p:cNvSpPr>
          <p:nvPr>
            <p:ph idx="1"/>
          </p:nvPr>
        </p:nvSpPr>
        <p:spPr>
          <a:xfrm>
            <a:off x="834883" y="1573936"/>
            <a:ext cx="10972800" cy="4521344"/>
          </a:xfrm>
        </p:spPr>
        <p:txBody>
          <a:bodyPr/>
          <a:lstStyle/>
          <a:p>
            <a:pPr marL="0" indent="0">
              <a:buNone/>
            </a:pPr>
            <a:r>
              <a:rPr lang="en-US" sz="3200" dirty="0"/>
              <a:t>Is it imperative or required to document the data element for:</a:t>
            </a:r>
          </a:p>
          <a:p>
            <a:r>
              <a:rPr lang="en-US" dirty="0"/>
              <a:t>Clinical care of the patient? </a:t>
            </a:r>
          </a:p>
          <a:p>
            <a:r>
              <a:rPr lang="en-US" dirty="0"/>
              <a:t>Communication of patient information to the care team?</a:t>
            </a:r>
          </a:p>
          <a:p>
            <a:r>
              <a:rPr lang="en-US" dirty="0"/>
              <a:t>A regulatory agency? (TJC, CMS, MU, Core Measure – that </a:t>
            </a:r>
            <a:r>
              <a:rPr lang="en-US" u="sng" dirty="0"/>
              <a:t>requires</a:t>
            </a:r>
            <a:r>
              <a:rPr lang="en-US" dirty="0"/>
              <a:t> documentation)</a:t>
            </a:r>
          </a:p>
          <a:p>
            <a:r>
              <a:rPr lang="en-US" dirty="0"/>
              <a:t>Does it trigger an alert? </a:t>
            </a:r>
          </a:p>
          <a:p>
            <a:endParaRPr lang="en-US" dirty="0"/>
          </a:p>
          <a:p>
            <a:endParaRPr lang="en-US" dirty="0"/>
          </a:p>
        </p:txBody>
      </p:sp>
      <p:sp>
        <p:nvSpPr>
          <p:cNvPr id="3" name="Text Placeholder 2"/>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499382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900" dirty="0">
                <a:solidFill>
                  <a:prstClr val="black"/>
                </a:solidFill>
                <a:latin typeface="Calibri"/>
              </a:rPr>
              <a:t>Analyze the Nursing Admission Assessment Data Elements</a:t>
            </a:r>
            <a:br>
              <a:rPr lang="en-US" sz="3600" b="1" dirty="0">
                <a:solidFill>
                  <a:prstClr val="black"/>
                </a:solidFill>
                <a:latin typeface="Calibri"/>
              </a:rPr>
            </a:br>
            <a:endParaRPr lang="en-US" sz="3600" b="1" dirty="0"/>
          </a:p>
        </p:txBody>
      </p:sp>
      <p:sp>
        <p:nvSpPr>
          <p:cNvPr id="3" name="Content Placeholder 2"/>
          <p:cNvSpPr>
            <a:spLocks noGrp="1"/>
          </p:cNvSpPr>
          <p:nvPr>
            <p:ph idx="1"/>
          </p:nvPr>
        </p:nvSpPr>
        <p:spPr>
          <a:xfrm>
            <a:off x="1361813" y="1573936"/>
            <a:ext cx="10972800" cy="4521344"/>
          </a:xfrm>
        </p:spPr>
        <p:txBody>
          <a:bodyPr/>
          <a:lstStyle/>
          <a:p>
            <a:r>
              <a:rPr lang="en-US" dirty="0"/>
              <a:t>Is it documented elsewhere in the chart?</a:t>
            </a:r>
          </a:p>
          <a:p>
            <a:r>
              <a:rPr lang="en-US" dirty="0"/>
              <a:t>Is an RN required to document?</a:t>
            </a:r>
          </a:p>
          <a:p>
            <a:r>
              <a:rPr lang="en-US" dirty="0"/>
              <a:t>Is it required in the first 8 - 12 hours of admission?</a:t>
            </a:r>
          </a:p>
          <a:p>
            <a:r>
              <a:rPr lang="en-US" dirty="0"/>
              <a:t>Is it something that EVERY patient must be asked? </a:t>
            </a:r>
          </a:p>
          <a:p>
            <a:r>
              <a:rPr lang="en-US" dirty="0"/>
              <a:t>Is it pulled into the patient header?</a:t>
            </a:r>
          </a:p>
          <a:p>
            <a:r>
              <a:rPr lang="en-US" dirty="0"/>
              <a:t>Is it needed for a report? </a:t>
            </a:r>
          </a:p>
          <a:p>
            <a:endParaRPr lang="en-US" dirty="0"/>
          </a:p>
          <a:p>
            <a:endParaRPr lang="en-US" dirty="0"/>
          </a:p>
          <a:p>
            <a:endParaRPr lang="en-US" dirty="0"/>
          </a:p>
        </p:txBody>
      </p:sp>
      <p:sp>
        <p:nvSpPr>
          <p:cNvPr id="7" name="Text Placeholder 6"/>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013418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4E447-1B57-4991-9327-68B5A843DDF2}"/>
              </a:ext>
            </a:extLst>
          </p:cNvPr>
          <p:cNvSpPr>
            <a:spLocks noGrp="1"/>
          </p:cNvSpPr>
          <p:nvPr>
            <p:ph type="title"/>
          </p:nvPr>
        </p:nvSpPr>
        <p:spPr/>
        <p:txBody>
          <a:bodyPr>
            <a:normAutofit fontScale="90000"/>
          </a:bodyPr>
          <a:lstStyle/>
          <a:p>
            <a:r>
              <a:rPr lang="en-US" dirty="0">
                <a:solidFill>
                  <a:prstClr val="black"/>
                </a:solidFill>
                <a:latin typeface="Calibri"/>
              </a:rPr>
              <a:t>Analyze the Nursing Admission Assessment Data Elements</a:t>
            </a:r>
            <a:br>
              <a:rPr lang="en-US" dirty="0">
                <a:solidFill>
                  <a:prstClr val="black"/>
                </a:solidFill>
                <a:latin typeface="Calibri"/>
              </a:rPr>
            </a:br>
            <a:endParaRPr lang="en-US" dirty="0"/>
          </a:p>
        </p:txBody>
      </p:sp>
      <p:sp>
        <p:nvSpPr>
          <p:cNvPr id="3" name="Content Placeholder 2">
            <a:extLst>
              <a:ext uri="{FF2B5EF4-FFF2-40B4-BE49-F238E27FC236}">
                <a16:creationId xmlns:a16="http://schemas.microsoft.com/office/drawing/2014/main" id="{2A2795C1-1649-49E2-9DBD-49ECB367911E}"/>
              </a:ext>
            </a:extLst>
          </p:cNvPr>
          <p:cNvSpPr>
            <a:spLocks noGrp="1"/>
          </p:cNvSpPr>
          <p:nvPr>
            <p:ph idx="1"/>
          </p:nvPr>
        </p:nvSpPr>
        <p:spPr/>
        <p:txBody>
          <a:bodyPr>
            <a:normAutofit fontScale="92500"/>
          </a:bodyPr>
          <a:lstStyle/>
          <a:p>
            <a:r>
              <a:rPr lang="en-US" b="0" dirty="0"/>
              <a:t>Of the 127 admission assessment elements evaluated</a:t>
            </a:r>
          </a:p>
          <a:p>
            <a:pPr lvl="1"/>
            <a:r>
              <a:rPr lang="en-US" b="0" dirty="0"/>
              <a:t>30 (24%) assessment elements were recommended for retaining</a:t>
            </a:r>
            <a:endParaRPr lang="en-US" dirty="0"/>
          </a:p>
          <a:p>
            <a:pPr lvl="1"/>
            <a:r>
              <a:rPr lang="en-US" b="0" dirty="0"/>
              <a:t>40 (31%) </a:t>
            </a:r>
            <a:r>
              <a:rPr lang="en-US" dirty="0"/>
              <a:t>assessment elements were recommended </a:t>
            </a:r>
            <a:r>
              <a:rPr lang="en-US" b="0" dirty="0"/>
              <a:t>for removal</a:t>
            </a:r>
            <a:endParaRPr lang="en-US" dirty="0"/>
          </a:p>
          <a:p>
            <a:pPr lvl="1"/>
            <a:r>
              <a:rPr lang="en-US" b="0" dirty="0"/>
              <a:t>57 (45%) </a:t>
            </a:r>
            <a:r>
              <a:rPr lang="en-US" dirty="0"/>
              <a:t>assessment elements were recommended </a:t>
            </a:r>
            <a:r>
              <a:rPr lang="en-US" b="0" dirty="0"/>
              <a:t>for further review </a:t>
            </a:r>
          </a:p>
          <a:p>
            <a:r>
              <a:rPr lang="en-US" b="0" dirty="0"/>
              <a:t>Of the forty elements recommended for removal:</a:t>
            </a:r>
          </a:p>
          <a:p>
            <a:pPr lvl="1"/>
            <a:r>
              <a:rPr lang="en-US" b="0" dirty="0"/>
              <a:t>Their scores fell below a pre-determined threshold of 15</a:t>
            </a:r>
          </a:p>
          <a:p>
            <a:pPr lvl="1"/>
            <a:r>
              <a:rPr lang="en-US" b="0" dirty="0"/>
              <a:t>Ten of the 40 had total scores of </a:t>
            </a:r>
            <a:r>
              <a:rPr lang="en-US" b="1" u="sng" dirty="0"/>
              <a:t>ZERO</a:t>
            </a:r>
            <a:r>
              <a:rPr lang="en-US" dirty="0"/>
              <a:t> - and they are documented elsewhere in the EHR</a:t>
            </a:r>
            <a:endParaRPr lang="en-US" b="0" dirty="0"/>
          </a:p>
          <a:p>
            <a:pPr lvl="1"/>
            <a:r>
              <a:rPr lang="en-US" b="0" dirty="0"/>
              <a:t>None of the 40 identified were required by a regulatory agency</a:t>
            </a:r>
          </a:p>
          <a:p>
            <a:pPr lvl="1"/>
            <a:r>
              <a:rPr lang="en-US" dirty="0"/>
              <a:t>O</a:t>
            </a:r>
            <a:r>
              <a:rPr lang="en-US" b="0" dirty="0"/>
              <a:t>ne is currently being used in some type of CDS within the electronic health record, and only one is used for discharge planning</a:t>
            </a:r>
          </a:p>
          <a:p>
            <a:pPr lvl="1"/>
            <a:r>
              <a:rPr lang="en-US" b="0" dirty="0"/>
              <a:t>Removing all 40 items recommended for removal decreases the admission assessment by 31%.</a:t>
            </a:r>
          </a:p>
        </p:txBody>
      </p:sp>
      <p:sp>
        <p:nvSpPr>
          <p:cNvPr id="4" name="Text Placeholder 3">
            <a:extLst>
              <a:ext uri="{FF2B5EF4-FFF2-40B4-BE49-F238E27FC236}">
                <a16:creationId xmlns:a16="http://schemas.microsoft.com/office/drawing/2014/main" id="{0B271ADB-6204-4E36-A163-07EBE55AD378}"/>
              </a:ext>
            </a:extLst>
          </p:cNvPr>
          <p:cNvSpPr>
            <a:spLocks noGrp="1"/>
          </p:cNvSpPr>
          <p:nvPr>
            <p:ph type="body" sz="quarter" idx="15"/>
          </p:nvPr>
        </p:nvSpPr>
        <p:spPr>
          <a:xfrm>
            <a:off x="609599" y="6095280"/>
            <a:ext cx="11285989" cy="208852"/>
          </a:xfrm>
        </p:spPr>
        <p:txBody>
          <a:bodyPr/>
          <a:lstStyle/>
          <a:p>
            <a:r>
              <a:rPr lang="en-US" dirty="0"/>
              <a:t>Source: Swietlik, M. (2019). Vanderbilt University  School of Nursing . DNP Scholarly Project. A Decision Support Tool to Evaluate Nursing Documentation for Burden Reduction Opportunities. Committee Chair: Sengstack, P. </a:t>
            </a:r>
          </a:p>
          <a:p>
            <a:endParaRPr lang="en-US" dirty="0"/>
          </a:p>
        </p:txBody>
      </p:sp>
      <p:sp>
        <p:nvSpPr>
          <p:cNvPr id="5" name="Rectangle 4">
            <a:extLst>
              <a:ext uri="{FF2B5EF4-FFF2-40B4-BE49-F238E27FC236}">
                <a16:creationId xmlns:a16="http://schemas.microsoft.com/office/drawing/2014/main" id="{73F606CA-275B-4FE2-AB90-03F57CC6C175}"/>
              </a:ext>
            </a:extLst>
          </p:cNvPr>
          <p:cNvSpPr/>
          <p:nvPr/>
        </p:nvSpPr>
        <p:spPr>
          <a:xfrm>
            <a:off x="746619" y="2214694"/>
            <a:ext cx="7723125" cy="47817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28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Data to Make Informed Decisions</a:t>
            </a:r>
          </a:p>
        </p:txBody>
      </p:sp>
      <p:sp>
        <p:nvSpPr>
          <p:cNvPr id="3" name="Content Placeholder 2"/>
          <p:cNvSpPr>
            <a:spLocks noGrp="1"/>
          </p:cNvSpPr>
          <p:nvPr>
            <p:ph idx="1"/>
          </p:nvPr>
        </p:nvSpPr>
        <p:spPr>
          <a:xfrm>
            <a:off x="609600" y="4237391"/>
            <a:ext cx="10972800" cy="1298596"/>
          </a:xfrm>
        </p:spPr>
        <p:txBody>
          <a:bodyPr/>
          <a:lstStyle/>
          <a:p>
            <a:r>
              <a:rPr lang="en-US" dirty="0"/>
              <a:t>This review resulted in the study site reducing its Admission Patient History (APH) from 215 data elements to 58 data elements, reflecting a 73% reduction in its APH Essential Clinical Dataset. </a:t>
            </a:r>
          </a:p>
        </p:txBody>
      </p:sp>
      <p:sp>
        <p:nvSpPr>
          <p:cNvPr id="4" name="Text Placeholder 3"/>
          <p:cNvSpPr>
            <a:spLocks noGrp="1"/>
          </p:cNvSpPr>
          <p:nvPr>
            <p:ph type="body" sz="quarter" idx="15"/>
          </p:nvPr>
        </p:nvSpPr>
        <p:spPr>
          <a:xfrm>
            <a:off x="471855" y="5768129"/>
            <a:ext cx="11720145" cy="312982"/>
          </a:xfrm>
        </p:spPr>
        <p:txBody>
          <a:bodyPr/>
          <a:lstStyle/>
          <a:p>
            <a:pPr>
              <a:lnSpc>
                <a:spcPct val="100000"/>
              </a:lnSpc>
            </a:pPr>
            <a:r>
              <a:rPr lang="en-US" sz="1000" i="0" u="sng" dirty="0">
                <a:solidFill>
                  <a:schemeClr val="tx1"/>
                </a:solidFill>
              </a:rPr>
              <a:t>Source: Karp, E., Freeman, R., Simpson, K. &amp; Simpson, A. (2019). Changes in Efficiency and Quality of Nursing Electronic Health </a:t>
            </a:r>
            <a:r>
              <a:rPr lang="en-US" sz="1000" i="0" dirty="0">
                <a:solidFill>
                  <a:schemeClr val="tx1"/>
                </a:solidFill>
              </a:rPr>
              <a:t>Record Documentation After Implementation of an Admission Patient History Essential Data Set.</a:t>
            </a:r>
            <a:r>
              <a:rPr lang="en-US" sz="1000" i="0" u="sng" dirty="0">
                <a:solidFill>
                  <a:schemeClr val="tx1"/>
                </a:solidFill>
                <a:hlinkClick r:id="rId2" tooltip="Computers, informatics, nursing : CIN."/>
              </a:rPr>
              <a:t> </a:t>
            </a:r>
            <a:r>
              <a:rPr lang="en-US" sz="1000" i="0" u="sng" dirty="0" err="1">
                <a:solidFill>
                  <a:schemeClr val="tx1"/>
                </a:solidFill>
                <a:hlinkClick r:id="rId2" tooltip="Computers, informatics, nursing : CIN."/>
              </a:rPr>
              <a:t>Comput</a:t>
            </a:r>
            <a:r>
              <a:rPr lang="en-US" sz="1000" i="0" u="sng" dirty="0">
                <a:solidFill>
                  <a:schemeClr val="tx1"/>
                </a:solidFill>
                <a:hlinkClick r:id="rId2" tooltip="Computers, informatics, nursing : CIN."/>
              </a:rPr>
              <a:t> Inform </a:t>
            </a:r>
            <a:r>
              <a:rPr lang="en-US" sz="1000" i="0" u="sng" dirty="0" err="1">
                <a:solidFill>
                  <a:schemeClr val="tx1"/>
                </a:solidFill>
                <a:hlinkClick r:id="rId2" tooltip="Computers, informatics, nursing : CIN."/>
              </a:rPr>
              <a:t>Nurs</a:t>
            </a:r>
            <a:r>
              <a:rPr lang="en-US" sz="1000" i="0" u="sng" dirty="0">
                <a:solidFill>
                  <a:schemeClr val="tx1"/>
                </a:solidFill>
              </a:rPr>
              <a:t> </a:t>
            </a:r>
            <a:r>
              <a:rPr lang="en-US" sz="1000" i="0" dirty="0">
                <a:solidFill>
                  <a:schemeClr val="tx1"/>
                </a:solidFill>
              </a:rPr>
              <a:t>2019 Feb 21. </a:t>
            </a:r>
            <a:r>
              <a:rPr lang="en-US" sz="1000" i="0" dirty="0" err="1">
                <a:solidFill>
                  <a:schemeClr val="tx1"/>
                </a:solidFill>
              </a:rPr>
              <a:t>doi</a:t>
            </a:r>
            <a:r>
              <a:rPr lang="en-US" sz="1000" i="0" dirty="0">
                <a:solidFill>
                  <a:schemeClr val="tx1"/>
                </a:solidFill>
              </a:rPr>
              <a:t>: 10.1097/CIN.0000000000000516. [</a:t>
            </a:r>
            <a:r>
              <a:rPr lang="en-US" sz="1000" i="0" dirty="0" err="1">
                <a:solidFill>
                  <a:schemeClr val="tx1"/>
                </a:solidFill>
              </a:rPr>
              <a:t>Epub</a:t>
            </a:r>
            <a:r>
              <a:rPr lang="en-US" sz="1000" i="0" dirty="0">
                <a:solidFill>
                  <a:schemeClr val="tx1"/>
                </a:solidFill>
              </a:rPr>
              <a:t> ahead of print]</a:t>
            </a:r>
          </a:p>
        </p:txBody>
      </p:sp>
      <p:pic>
        <p:nvPicPr>
          <p:cNvPr id="5" name="Content Placeholder 4"/>
          <p:cNvPicPr>
            <a:picLocks noChangeAspect="1"/>
          </p:cNvPicPr>
          <p:nvPr/>
        </p:nvPicPr>
        <p:blipFill>
          <a:blip r:embed="rId3"/>
          <a:stretch>
            <a:fillRect/>
          </a:stretch>
        </p:blipFill>
        <p:spPr>
          <a:xfrm>
            <a:off x="1866901" y="1350472"/>
            <a:ext cx="7776792" cy="2723031"/>
          </a:xfrm>
          <a:prstGeom prst="rect">
            <a:avLst/>
          </a:prstGeom>
          <a:ln>
            <a:solidFill>
              <a:schemeClr val="tx1"/>
            </a:solidFill>
          </a:ln>
        </p:spPr>
      </p:pic>
    </p:spTree>
    <p:extLst>
      <p:ext uri="{BB962C8B-B14F-4D97-AF65-F5344CB8AC3E}">
        <p14:creationId xmlns:p14="http://schemas.microsoft.com/office/powerpoint/2010/main" val="3405368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Use Data to Make Informed Decisions</a:t>
            </a:r>
          </a:p>
        </p:txBody>
      </p:sp>
      <p:sp>
        <p:nvSpPr>
          <p:cNvPr id="3" name="Content Placeholder 2"/>
          <p:cNvSpPr>
            <a:spLocks noGrp="1"/>
          </p:cNvSpPr>
          <p:nvPr>
            <p:ph idx="1"/>
          </p:nvPr>
        </p:nvSpPr>
        <p:spPr/>
        <p:txBody>
          <a:bodyPr/>
          <a:lstStyle/>
          <a:p>
            <a:r>
              <a:rPr lang="en-US" dirty="0"/>
              <a:t>Vendor provided data</a:t>
            </a:r>
          </a:p>
          <a:p>
            <a:pPr lvl="1"/>
            <a:r>
              <a:rPr lang="en-US" dirty="0"/>
              <a:t>Provider Efficiency Profile (PEP)</a:t>
            </a:r>
          </a:p>
          <a:p>
            <a:pPr lvl="1"/>
            <a:r>
              <a:rPr lang="en-US" dirty="0"/>
              <a:t>Nursing Efficiency Assessment Tool (NEAT)</a:t>
            </a:r>
          </a:p>
          <a:p>
            <a:pPr lvl="1"/>
            <a:r>
              <a:rPr lang="en-US" dirty="0"/>
              <a:t>Flowsheet row data</a:t>
            </a:r>
          </a:p>
          <a:p>
            <a:pPr lvl="2"/>
            <a:r>
              <a:rPr lang="en-US" dirty="0"/>
              <a:t>Are there any flowsheets we do not use?</a:t>
            </a:r>
          </a:p>
          <a:p>
            <a:pPr lvl="2"/>
            <a:r>
              <a:rPr lang="en-US" dirty="0"/>
              <a:t>Are there any flowsheet row elements that have not been used? </a:t>
            </a:r>
          </a:p>
          <a:p>
            <a:pPr marL="914400" lvl="2" indent="0">
              <a:buNone/>
            </a:pPr>
            <a:endParaRPr lang="en-US" dirty="0"/>
          </a:p>
        </p:txBody>
      </p:sp>
      <p:sp>
        <p:nvSpPr>
          <p:cNvPr id="5" name="Text Placeholder 4"/>
          <p:cNvSpPr>
            <a:spLocks noGrp="1"/>
          </p:cNvSpPr>
          <p:nvPr>
            <p:ph type="body" sz="quarter" idx="15"/>
          </p:nvPr>
        </p:nvSpPr>
        <p:spPr/>
        <p:txBody>
          <a:bodyPr/>
          <a:lstStyle/>
          <a:p>
            <a:endParaRPr lang="en-US"/>
          </a:p>
        </p:txBody>
      </p:sp>
      <p:pic>
        <p:nvPicPr>
          <p:cNvPr id="4" name="Picture 3">
            <a:extLst>
              <a:ext uri="{FF2B5EF4-FFF2-40B4-BE49-F238E27FC236}">
                <a16:creationId xmlns:a16="http://schemas.microsoft.com/office/drawing/2014/main" id="{4AB43AAB-D7BD-44DF-8CC6-39EFE6946682}"/>
              </a:ext>
            </a:extLst>
          </p:cNvPr>
          <p:cNvPicPr>
            <a:picLocks noChangeAspect="1"/>
          </p:cNvPicPr>
          <p:nvPr/>
        </p:nvPicPr>
        <p:blipFill>
          <a:blip r:embed="rId2"/>
          <a:stretch>
            <a:fillRect/>
          </a:stretch>
        </p:blipFill>
        <p:spPr>
          <a:xfrm>
            <a:off x="7258050" y="4100224"/>
            <a:ext cx="4324350" cy="1724025"/>
          </a:xfrm>
          <a:prstGeom prst="rect">
            <a:avLst/>
          </a:prstGeom>
          <a:ln>
            <a:solidFill>
              <a:schemeClr val="tx1"/>
            </a:solidFill>
          </a:ln>
        </p:spPr>
      </p:pic>
    </p:spTree>
    <p:extLst>
      <p:ext uri="{BB962C8B-B14F-4D97-AF65-F5344CB8AC3E}">
        <p14:creationId xmlns:p14="http://schemas.microsoft.com/office/powerpoint/2010/main" val="1993296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Use Data to Make Informed Decisions</a:t>
            </a:r>
          </a:p>
        </p:txBody>
      </p:sp>
      <p:sp>
        <p:nvSpPr>
          <p:cNvPr id="3" name="Content Placeholder 2"/>
          <p:cNvSpPr>
            <a:spLocks noGrp="1"/>
          </p:cNvSpPr>
          <p:nvPr>
            <p:ph idx="1"/>
          </p:nvPr>
        </p:nvSpPr>
        <p:spPr/>
        <p:txBody>
          <a:bodyPr/>
          <a:lstStyle/>
          <a:p>
            <a:r>
              <a:rPr lang="en-US" dirty="0"/>
              <a:t>Flowsheet row data (Epic provided)</a:t>
            </a:r>
          </a:p>
          <a:p>
            <a:r>
              <a:rPr lang="en-US" dirty="0"/>
              <a:t>2/20/2018 – 3/20/2018</a:t>
            </a:r>
          </a:p>
          <a:p>
            <a:r>
              <a:rPr lang="en-US" dirty="0"/>
              <a:t>Unique flowsheet rows = 7,851</a:t>
            </a:r>
          </a:p>
          <a:p>
            <a:r>
              <a:rPr lang="en-US" dirty="0"/>
              <a:t>Total Documentations = 12,634,080</a:t>
            </a:r>
          </a:p>
          <a:p>
            <a:r>
              <a:rPr lang="en-US" dirty="0"/>
              <a:t>9 Excel worksheets</a:t>
            </a:r>
          </a:p>
        </p:txBody>
      </p:sp>
      <p:sp>
        <p:nvSpPr>
          <p:cNvPr id="5" name="Text Placeholder 4"/>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946262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p:txBody>
          <a:bodyPr/>
          <a:lstStyle/>
          <a:p>
            <a:endParaRPr lang="en-US" dirty="0"/>
          </a:p>
        </p:txBody>
      </p:sp>
      <p:pic>
        <p:nvPicPr>
          <p:cNvPr id="6" name="Picture 5"/>
          <p:cNvPicPr>
            <a:picLocks noChangeAspect="1"/>
          </p:cNvPicPr>
          <p:nvPr/>
        </p:nvPicPr>
        <p:blipFill>
          <a:blip r:embed="rId2"/>
          <a:stretch>
            <a:fillRect/>
          </a:stretch>
        </p:blipFill>
        <p:spPr>
          <a:xfrm>
            <a:off x="352415" y="1529543"/>
            <a:ext cx="11440441" cy="3715788"/>
          </a:xfrm>
          <a:prstGeom prst="rect">
            <a:avLst/>
          </a:prstGeom>
        </p:spPr>
      </p:pic>
      <p:sp>
        <p:nvSpPr>
          <p:cNvPr id="7" name="TextBox 6"/>
          <p:cNvSpPr txBox="1"/>
          <p:nvPr/>
        </p:nvSpPr>
        <p:spPr>
          <a:xfrm>
            <a:off x="1180407" y="5868049"/>
            <a:ext cx="6899563" cy="369332"/>
          </a:xfrm>
          <a:prstGeom prst="rect">
            <a:avLst/>
          </a:prstGeom>
          <a:noFill/>
        </p:spPr>
        <p:txBody>
          <a:bodyPr wrap="square" rtlCol="0">
            <a:spAutoFit/>
          </a:bodyPr>
          <a:lstStyle/>
          <a:p>
            <a:r>
              <a:rPr lang="en-US" dirty="0"/>
              <a:t>Source: </a:t>
            </a:r>
            <a:r>
              <a:rPr lang="en-US" dirty="0">
                <a:hlinkClick r:id="rId3"/>
              </a:rPr>
              <a:t>https://khn.org/news/death-by-a-thousand-clicks/</a:t>
            </a:r>
            <a:endParaRPr lang="en-US" dirty="0"/>
          </a:p>
        </p:txBody>
      </p:sp>
    </p:spTree>
    <p:extLst>
      <p:ext uri="{BB962C8B-B14F-4D97-AF65-F5344CB8AC3E}">
        <p14:creationId xmlns:p14="http://schemas.microsoft.com/office/powerpoint/2010/main" val="1425757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Use Data to Make Informed Decisions</a:t>
            </a:r>
          </a:p>
        </p:txBody>
      </p:sp>
      <p:sp>
        <p:nvSpPr>
          <p:cNvPr id="3" name="Content Placeholder 2"/>
          <p:cNvSpPr>
            <a:spLocks noGrp="1"/>
          </p:cNvSpPr>
          <p:nvPr>
            <p:ph idx="1"/>
          </p:nvPr>
        </p:nvSpPr>
        <p:spPr/>
        <p:txBody>
          <a:bodyPr/>
          <a:lstStyle/>
          <a:p>
            <a:r>
              <a:rPr lang="en-US" dirty="0"/>
              <a:t>Flowsheet Usage by Department</a:t>
            </a:r>
          </a:p>
          <a:p>
            <a:r>
              <a:rPr lang="en-US" dirty="0"/>
              <a:t>Flowsheet Usage by Template</a:t>
            </a:r>
          </a:p>
          <a:p>
            <a:r>
              <a:rPr lang="en-US" dirty="0"/>
              <a:t>Flowsheet Custom List Usage</a:t>
            </a:r>
          </a:p>
          <a:p>
            <a:r>
              <a:rPr lang="en-US" dirty="0"/>
              <a:t>Flowsheet Row Comments</a:t>
            </a:r>
          </a:p>
          <a:p>
            <a:pPr lvl="1"/>
            <a:r>
              <a:rPr lang="en-US" dirty="0"/>
              <a:t>Example: Blood Pressure Comments</a:t>
            </a:r>
          </a:p>
          <a:p>
            <a:pPr lvl="1"/>
            <a:endParaRPr lang="en-US" dirty="0"/>
          </a:p>
        </p:txBody>
      </p:sp>
      <p:sp>
        <p:nvSpPr>
          <p:cNvPr id="7" name="Text Placeholder 6"/>
          <p:cNvSpPr>
            <a:spLocks noGrp="1"/>
          </p:cNvSpPr>
          <p:nvPr>
            <p:ph type="body" sz="quarter" idx="15"/>
          </p:nvPr>
        </p:nvSpPr>
        <p:spPr/>
        <p:txBody>
          <a:bodyPr/>
          <a:lstStyle/>
          <a:p>
            <a:endParaRPr lang="en-US"/>
          </a:p>
        </p:txBody>
      </p:sp>
      <p:pic>
        <p:nvPicPr>
          <p:cNvPr id="4" name="Picture 3"/>
          <p:cNvPicPr>
            <a:picLocks noChangeAspect="1"/>
          </p:cNvPicPr>
          <p:nvPr/>
        </p:nvPicPr>
        <p:blipFill>
          <a:blip r:embed="rId3"/>
          <a:stretch>
            <a:fillRect/>
          </a:stretch>
        </p:blipFill>
        <p:spPr>
          <a:xfrm>
            <a:off x="6104792" y="5155223"/>
            <a:ext cx="3985260" cy="828106"/>
          </a:xfrm>
          <a:prstGeom prst="rect">
            <a:avLst/>
          </a:prstGeom>
        </p:spPr>
      </p:pic>
      <p:pic>
        <p:nvPicPr>
          <p:cNvPr id="5" name="Picture 4"/>
          <p:cNvPicPr>
            <a:picLocks noChangeAspect="1"/>
          </p:cNvPicPr>
          <p:nvPr/>
        </p:nvPicPr>
        <p:blipFill>
          <a:blip r:embed="rId4"/>
          <a:stretch>
            <a:fillRect/>
          </a:stretch>
        </p:blipFill>
        <p:spPr>
          <a:xfrm>
            <a:off x="2362200" y="4648200"/>
            <a:ext cx="2708910" cy="514350"/>
          </a:xfrm>
          <a:prstGeom prst="rect">
            <a:avLst/>
          </a:prstGeom>
        </p:spPr>
      </p:pic>
      <p:cxnSp>
        <p:nvCxnSpPr>
          <p:cNvPr id="9" name="Straight Arrow Connector 8"/>
          <p:cNvCxnSpPr/>
          <p:nvPr/>
        </p:nvCxnSpPr>
        <p:spPr>
          <a:xfrm flipV="1">
            <a:off x="4114800" y="4905376"/>
            <a:ext cx="685800" cy="733425"/>
          </a:xfrm>
          <a:prstGeom prst="straightConnector1">
            <a:avLst/>
          </a:prstGeom>
          <a:ln w="444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334001" y="5254073"/>
            <a:ext cx="892859" cy="297618"/>
          </a:xfrm>
          <a:prstGeom prst="straightConnector1">
            <a:avLst/>
          </a:prstGeom>
          <a:ln w="444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5676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0069454"/>
              </p:ext>
            </p:extLst>
          </p:nvPr>
        </p:nvGraphicFramePr>
        <p:xfrm>
          <a:off x="2245453" y="1245178"/>
          <a:ext cx="7391400" cy="4705351"/>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a:xfrm>
            <a:off x="941314" y="303476"/>
            <a:ext cx="10972800" cy="500784"/>
          </a:xfrm>
        </p:spPr>
        <p:txBody>
          <a:bodyPr>
            <a:normAutofit fontScale="90000"/>
          </a:bodyPr>
          <a:lstStyle/>
          <a:p>
            <a:r>
              <a:rPr lang="en-US" dirty="0"/>
              <a:t>Number of Comments Added to Documentation of Vital Signs 2/20/18 - 3/20/18</a:t>
            </a:r>
            <a:br>
              <a:rPr lang="en-US" dirty="0"/>
            </a:br>
            <a:endParaRPr lang="en-US" dirty="0"/>
          </a:p>
        </p:txBody>
      </p:sp>
      <p:sp>
        <p:nvSpPr>
          <p:cNvPr id="8" name="Text Placeholder 7"/>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6815706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Blood Pressure Comments</a:t>
            </a:r>
          </a:p>
        </p:txBody>
      </p:sp>
      <p:sp>
        <p:nvSpPr>
          <p:cNvPr id="3" name="Content Placeholder 2"/>
          <p:cNvSpPr>
            <a:spLocks noGrp="1"/>
          </p:cNvSpPr>
          <p:nvPr>
            <p:ph idx="1"/>
          </p:nvPr>
        </p:nvSpPr>
        <p:spPr>
          <a:xfrm>
            <a:off x="609600" y="1270001"/>
            <a:ext cx="10972800" cy="4521344"/>
          </a:xfrm>
        </p:spPr>
        <p:txBody>
          <a:bodyPr>
            <a:noAutofit/>
          </a:bodyPr>
          <a:lstStyle/>
          <a:p>
            <a:r>
              <a:rPr lang="en-US" sz="1200" dirty="0" err="1"/>
              <a:t>pt</a:t>
            </a:r>
            <a:r>
              <a:rPr lang="en-US" sz="1200" dirty="0"/>
              <a:t> states he felt dizzy when he leaned back his head</a:t>
            </a:r>
          </a:p>
          <a:p>
            <a:r>
              <a:rPr lang="en-US" sz="1200" dirty="0"/>
              <a:t>MD paged</a:t>
            </a:r>
          </a:p>
          <a:p>
            <a:r>
              <a:rPr lang="en-US" sz="1200" dirty="0"/>
              <a:t>nurse notified</a:t>
            </a:r>
          </a:p>
          <a:p>
            <a:r>
              <a:rPr lang="en-US" sz="1200" dirty="0"/>
              <a:t>100ml bolus of ns given</a:t>
            </a:r>
          </a:p>
          <a:p>
            <a:r>
              <a:rPr lang="en-US" sz="1200" dirty="0"/>
              <a:t>Paged </a:t>
            </a:r>
            <a:r>
              <a:rPr lang="en-US" sz="1200" dirty="0" err="1"/>
              <a:t>Phy</a:t>
            </a:r>
            <a:r>
              <a:rPr lang="en-US" sz="1200" dirty="0"/>
              <a:t>. Gave pain med. Awaiting pharm. to send </a:t>
            </a:r>
            <a:r>
              <a:rPr lang="en-US" sz="1200" dirty="0" err="1"/>
              <a:t>Catopril</a:t>
            </a:r>
            <a:r>
              <a:rPr lang="en-US" sz="1200" dirty="0"/>
              <a:t>.</a:t>
            </a:r>
          </a:p>
          <a:p>
            <a:r>
              <a:rPr lang="en-US" sz="1200" dirty="0"/>
              <a:t>will re-check.</a:t>
            </a:r>
          </a:p>
          <a:p>
            <a:r>
              <a:rPr lang="en-US" sz="1200" dirty="0"/>
              <a:t>appears to be sleeping.</a:t>
            </a:r>
          </a:p>
          <a:p>
            <a:r>
              <a:rPr lang="en-US" sz="1200" dirty="0"/>
              <a:t>Pt screaming and crying about </a:t>
            </a:r>
            <a:r>
              <a:rPr lang="en-US" sz="1200" dirty="0" err="1"/>
              <a:t>hedache</a:t>
            </a:r>
            <a:r>
              <a:rPr lang="en-US" sz="1200" dirty="0"/>
              <a:t>. Will recheck </a:t>
            </a:r>
          </a:p>
          <a:p>
            <a:r>
              <a:rPr lang="en-US" sz="1200" dirty="0"/>
              <a:t>MD notified, no new orders received at this time. </a:t>
            </a:r>
          </a:p>
          <a:p>
            <a:r>
              <a:rPr lang="en-US" sz="1200" dirty="0"/>
              <a:t>NP notified; no HA, no worsening chest pressure c </a:t>
            </a:r>
            <a:r>
              <a:rPr lang="en-US" sz="1200" dirty="0" err="1"/>
              <a:t>pepcid</a:t>
            </a:r>
            <a:r>
              <a:rPr lang="en-US" sz="1200" dirty="0"/>
              <a:t> </a:t>
            </a:r>
            <a:r>
              <a:rPr lang="en-US" sz="1200" dirty="0" err="1"/>
              <a:t>adm</a:t>
            </a:r>
            <a:endParaRPr lang="en-US" sz="1200" dirty="0"/>
          </a:p>
          <a:p>
            <a:r>
              <a:rPr lang="en-US" sz="1200" dirty="0"/>
              <a:t>I went in to assess the </a:t>
            </a:r>
            <a:r>
              <a:rPr lang="en-US" sz="1200" dirty="0" err="1"/>
              <a:t>pt's</a:t>
            </a:r>
            <a:r>
              <a:rPr lang="en-US" sz="1200" dirty="0"/>
              <a:t> BP and realized the BP cuff was on the </a:t>
            </a:r>
            <a:r>
              <a:rPr lang="en-US" sz="1200" dirty="0" err="1"/>
              <a:t>pt's</a:t>
            </a:r>
            <a:r>
              <a:rPr lang="en-US" sz="1200" dirty="0"/>
              <a:t> left arm which had a fistula. I placed the BP cuff on the </a:t>
            </a:r>
            <a:r>
              <a:rPr lang="en-US" sz="1200" dirty="0" err="1"/>
              <a:t>pt's</a:t>
            </a:r>
            <a:r>
              <a:rPr lang="en-US" sz="1200" dirty="0"/>
              <a:t> right arm and reassessed the BP. </a:t>
            </a:r>
          </a:p>
          <a:p>
            <a:r>
              <a:rPr lang="en-US" sz="1200" dirty="0"/>
              <a:t>pre-nitroglycerin paste administration </a:t>
            </a:r>
          </a:p>
          <a:p>
            <a:r>
              <a:rPr lang="en-US" sz="1200" dirty="0"/>
              <a:t>Cuff adjusted </a:t>
            </a:r>
          </a:p>
          <a:p>
            <a:r>
              <a:rPr lang="en-US" sz="1200" dirty="0"/>
              <a:t>right arm sitting</a:t>
            </a:r>
          </a:p>
          <a:p>
            <a:r>
              <a:rPr lang="en-US" sz="1200" dirty="0"/>
              <a:t>manual recheck after auto read 162/105, </a:t>
            </a:r>
            <a:r>
              <a:rPr lang="en-US" sz="1200" dirty="0" err="1"/>
              <a:t>pt</a:t>
            </a:r>
            <a:r>
              <a:rPr lang="en-US" sz="1200" dirty="0"/>
              <a:t> refusing BP med</a:t>
            </a:r>
          </a:p>
        </p:txBody>
      </p:sp>
      <p:sp>
        <p:nvSpPr>
          <p:cNvPr id="5" name="Text Placeholder 4"/>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7911297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In summary, what should we do?</a:t>
            </a:r>
          </a:p>
        </p:txBody>
      </p:sp>
      <p:sp>
        <p:nvSpPr>
          <p:cNvPr id="3" name="Content Placeholder 2"/>
          <p:cNvSpPr>
            <a:spLocks noGrp="1"/>
          </p:cNvSpPr>
          <p:nvPr>
            <p:ph idx="1"/>
          </p:nvPr>
        </p:nvSpPr>
        <p:spPr/>
        <p:txBody>
          <a:bodyPr>
            <a:normAutofit fontScale="92500" lnSpcReduction="20000"/>
          </a:bodyPr>
          <a:lstStyle/>
          <a:p>
            <a:r>
              <a:rPr lang="en-US" sz="2000" dirty="0"/>
              <a:t>Stay informed of changes by federal and regulatory agencies. If we don’t know - we can’t capitalize on their efforts to streamline and reduce the documentation burden</a:t>
            </a:r>
          </a:p>
          <a:p>
            <a:pPr lvl="1"/>
            <a:r>
              <a:rPr lang="en-US" sz="2000" dirty="0"/>
              <a:t>TJC efforts – Project REFRESH</a:t>
            </a:r>
          </a:p>
          <a:p>
            <a:pPr lvl="1"/>
            <a:r>
              <a:rPr lang="en-US" sz="2000" dirty="0"/>
              <a:t>CMS – Patients over Paperwork</a:t>
            </a:r>
          </a:p>
          <a:p>
            <a:pPr lvl="1"/>
            <a:r>
              <a:rPr lang="en-US" sz="2000" dirty="0">
                <a:latin typeface="Arial" panose="020B0604020202020204" pitchFamily="34" charset="0"/>
                <a:cs typeface="Arial" panose="020B0604020202020204" pitchFamily="34" charset="0"/>
              </a:rPr>
              <a:t>University of Minnesota’s - Nursing Knowledge: Big Data Science Initiative</a:t>
            </a:r>
          </a:p>
          <a:p>
            <a:r>
              <a:rPr lang="en-US" sz="2300" dirty="0"/>
              <a:t>Re-evaluate interpretation of regulations </a:t>
            </a:r>
          </a:p>
          <a:p>
            <a:r>
              <a:rPr lang="en-US" sz="2000" dirty="0"/>
              <a:t>Review and revise our own written policies and procedures as appropriate</a:t>
            </a:r>
          </a:p>
          <a:p>
            <a:r>
              <a:rPr lang="en-US" sz="2000" dirty="0"/>
              <a:t>Clean up the clutter (using data available)</a:t>
            </a:r>
          </a:p>
          <a:p>
            <a:r>
              <a:rPr lang="en-US" sz="2000" dirty="0"/>
              <a:t>Work with our vendor to improve usability and increase efficiencies</a:t>
            </a:r>
          </a:p>
          <a:p>
            <a:r>
              <a:rPr lang="en-US" sz="2000" dirty="0"/>
              <a:t>Continue to standardized where possible</a:t>
            </a:r>
          </a:p>
          <a:p>
            <a:r>
              <a:rPr lang="en-US" sz="2000" dirty="0"/>
              <a:t>Innovate –  Mobile technologies, Voice recognition, Device integration</a:t>
            </a:r>
          </a:p>
          <a:p>
            <a:r>
              <a:rPr lang="en-US" sz="2000" dirty="0"/>
              <a:t>Publish!</a:t>
            </a:r>
          </a:p>
          <a:p>
            <a:r>
              <a:rPr lang="en-US" sz="2000" dirty="0"/>
              <a:t>Develop guiding principles for improving/enhancing clinical documentation. Such as…..</a:t>
            </a:r>
          </a:p>
        </p:txBody>
      </p:sp>
      <p:sp>
        <p:nvSpPr>
          <p:cNvPr id="5" name="Text Placeholder 4"/>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98749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Ideas for Guiding Principles</a:t>
            </a:r>
          </a:p>
        </p:txBody>
      </p:sp>
      <p:sp>
        <p:nvSpPr>
          <p:cNvPr id="3" name="Content Placeholder 2"/>
          <p:cNvSpPr>
            <a:spLocks noGrp="1"/>
          </p:cNvSpPr>
          <p:nvPr>
            <p:ph idx="1"/>
          </p:nvPr>
        </p:nvSpPr>
        <p:spPr/>
        <p:txBody>
          <a:bodyPr>
            <a:normAutofit lnSpcReduction="10000"/>
          </a:bodyPr>
          <a:lstStyle/>
          <a:p>
            <a:r>
              <a:rPr lang="en-US" sz="2800" dirty="0"/>
              <a:t>No new documentation</a:t>
            </a:r>
          </a:p>
          <a:p>
            <a:r>
              <a:rPr lang="en-US" sz="2800" dirty="0"/>
              <a:t>Unless:</a:t>
            </a:r>
          </a:p>
          <a:p>
            <a:pPr lvl="1"/>
            <a:r>
              <a:rPr lang="en-US" sz="2400" dirty="0"/>
              <a:t>Mandated</a:t>
            </a:r>
          </a:p>
          <a:p>
            <a:pPr lvl="1"/>
            <a:r>
              <a:rPr lang="en-US" sz="2400" dirty="0"/>
              <a:t>Based on data/evidence</a:t>
            </a:r>
          </a:p>
          <a:p>
            <a:pPr lvl="1"/>
            <a:r>
              <a:rPr lang="en-US" sz="2400" dirty="0"/>
              <a:t>Identified how the data entered into the new fields will be used and what actions will be taken (and by whom) based on what is entered</a:t>
            </a:r>
          </a:p>
          <a:p>
            <a:pPr lvl="1"/>
            <a:r>
              <a:rPr lang="en-US" sz="2400" dirty="0"/>
              <a:t>The requesting or responsible party for the addition reports out on the outcomes achieved by adding the documentation - at specified time intervals (</a:t>
            </a:r>
            <a:r>
              <a:rPr lang="en-US" sz="2400" dirty="0" err="1"/>
              <a:t>ie</a:t>
            </a:r>
            <a:r>
              <a:rPr lang="en-US" sz="2400" dirty="0"/>
              <a:t> – 3 months, 6 months, 9 months, </a:t>
            </a:r>
            <a:r>
              <a:rPr lang="en-US" sz="2400" dirty="0" err="1"/>
              <a:t>etc</a:t>
            </a:r>
            <a:r>
              <a:rPr lang="en-US" sz="2400" dirty="0"/>
              <a:t>)</a:t>
            </a:r>
          </a:p>
          <a:p>
            <a:pPr lvl="1"/>
            <a:r>
              <a:rPr lang="en-US" sz="2400" dirty="0"/>
              <a:t>The addition is vetted and approved via a governance process</a:t>
            </a:r>
          </a:p>
          <a:p>
            <a:pPr lvl="1"/>
            <a:r>
              <a:rPr lang="en-US" sz="2400" dirty="0"/>
              <a:t>If adding something – need to remove something</a:t>
            </a:r>
          </a:p>
          <a:p>
            <a:endParaRPr lang="en-US" sz="2400" dirty="0"/>
          </a:p>
          <a:p>
            <a:endParaRPr lang="en-US" sz="2400" dirty="0"/>
          </a:p>
        </p:txBody>
      </p:sp>
      <p:sp>
        <p:nvSpPr>
          <p:cNvPr id="5" name="Text Placeholder 4"/>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07479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23626" y="2050197"/>
            <a:ext cx="6887623" cy="500784"/>
          </a:xfrm>
        </p:spPr>
        <p:txBody>
          <a:bodyPr>
            <a:normAutofit fontScale="90000"/>
          </a:bodyPr>
          <a:lstStyle/>
          <a:p>
            <a:r>
              <a:rPr lang="en-US" sz="3600" dirty="0">
                <a:hlinkClick r:id="rId2"/>
              </a:rPr>
              <a:t>patricia.r.sengstack@vanderbilt.edu</a:t>
            </a:r>
            <a:r>
              <a:rPr lang="en-US" sz="3600" dirty="0"/>
              <a:t> </a:t>
            </a:r>
          </a:p>
        </p:txBody>
      </p:sp>
      <p:sp>
        <p:nvSpPr>
          <p:cNvPr id="5" name="Text Placeholder 4"/>
          <p:cNvSpPr>
            <a:spLocks noGrp="1"/>
          </p:cNvSpPr>
          <p:nvPr>
            <p:ph type="body" sz="quarter" idx="15"/>
          </p:nvPr>
        </p:nvSpPr>
        <p:spPr/>
        <p:txBody>
          <a:bodyPr/>
          <a:lstStyle/>
          <a:p>
            <a:endParaRPr lang="en-US"/>
          </a:p>
        </p:txBody>
      </p:sp>
      <p:pic>
        <p:nvPicPr>
          <p:cNvPr id="8" name="Picture 7"/>
          <p:cNvPicPr>
            <a:picLocks noChangeAspect="1"/>
          </p:cNvPicPr>
          <p:nvPr/>
        </p:nvPicPr>
        <p:blipFill>
          <a:blip r:embed="rId3"/>
          <a:stretch>
            <a:fillRect/>
          </a:stretch>
        </p:blipFill>
        <p:spPr>
          <a:xfrm>
            <a:off x="4694778" y="3732414"/>
            <a:ext cx="2802445" cy="2646392"/>
          </a:xfrm>
          <a:prstGeom prst="rect">
            <a:avLst/>
          </a:prstGeom>
        </p:spPr>
      </p:pic>
    </p:spTree>
    <p:extLst>
      <p:ext uri="{BB962C8B-B14F-4D97-AF65-F5344CB8AC3E}">
        <p14:creationId xmlns:p14="http://schemas.microsoft.com/office/powerpoint/2010/main" val="4237790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story of hundreds of clicks</a:t>
            </a:r>
          </a:p>
        </p:txBody>
      </p:sp>
      <p:sp>
        <p:nvSpPr>
          <p:cNvPr id="4" name="Content Placeholder 3"/>
          <p:cNvSpPr>
            <a:spLocks noGrp="1"/>
          </p:cNvSpPr>
          <p:nvPr>
            <p:ph idx="1"/>
          </p:nvPr>
        </p:nvSpPr>
        <p:spPr>
          <a:xfrm>
            <a:off x="6666806" y="1587731"/>
            <a:ext cx="4915593" cy="4360632"/>
          </a:xfrm>
        </p:spPr>
        <p:txBody>
          <a:bodyPr/>
          <a:lstStyle/>
          <a:p>
            <a:pPr marL="0" indent="0">
              <a:buNone/>
            </a:pPr>
            <a:r>
              <a:rPr lang="en-US" sz="3200" dirty="0"/>
              <a:t>Nursing Admission Assessment Documentation</a:t>
            </a:r>
          </a:p>
          <a:p>
            <a:pPr marL="0" indent="0">
              <a:buNone/>
            </a:pPr>
            <a:endParaRPr lang="en-US" sz="3200" dirty="0"/>
          </a:p>
          <a:p>
            <a:r>
              <a:rPr lang="en-US" dirty="0"/>
              <a:t>Bon Secours = 539</a:t>
            </a:r>
          </a:p>
          <a:p>
            <a:r>
              <a:rPr lang="en-US" dirty="0"/>
              <a:t>Virginia Mason = 459</a:t>
            </a:r>
          </a:p>
          <a:p>
            <a:r>
              <a:rPr lang="en-US" dirty="0"/>
              <a:t>Vanderbilt = 500+</a:t>
            </a:r>
          </a:p>
          <a:p>
            <a:endParaRPr lang="en-US" dirty="0"/>
          </a:p>
        </p:txBody>
      </p:sp>
      <p:sp>
        <p:nvSpPr>
          <p:cNvPr id="7" name="Text Placeholder 6"/>
          <p:cNvSpPr>
            <a:spLocks noGrp="1"/>
          </p:cNvSpPr>
          <p:nvPr>
            <p:ph type="body" sz="quarter" idx="15"/>
          </p:nvPr>
        </p:nvSpPr>
        <p:spPr/>
        <p:txBody>
          <a:bodyPr/>
          <a:lstStyle/>
          <a:p>
            <a:endParaRPr lang="en-US"/>
          </a:p>
        </p:txBody>
      </p:sp>
      <p:pic>
        <p:nvPicPr>
          <p:cNvPr id="5" name="Picture 4">
            <a:extLst>
              <a:ext uri="{FF2B5EF4-FFF2-40B4-BE49-F238E27FC236}">
                <a16:creationId xmlns:a16="http://schemas.microsoft.com/office/drawing/2014/main" id="{FBA86C0A-ECFF-43F2-95F1-286FA3447C79}"/>
              </a:ext>
            </a:extLst>
          </p:cNvPr>
          <p:cNvPicPr>
            <a:picLocks noChangeAspect="1"/>
          </p:cNvPicPr>
          <p:nvPr/>
        </p:nvPicPr>
        <p:blipFill rotWithShape="1">
          <a:blip r:embed="rId3"/>
          <a:srcRect l="8975"/>
          <a:stretch/>
        </p:blipFill>
        <p:spPr>
          <a:xfrm>
            <a:off x="549661" y="2218366"/>
            <a:ext cx="5446640" cy="2112565"/>
          </a:xfrm>
          <a:prstGeom prst="rect">
            <a:avLst/>
          </a:prstGeom>
          <a:ln w="44450" cmpd="tri">
            <a:solidFill>
              <a:srgbClr val="C00000"/>
            </a:solidFill>
          </a:ln>
        </p:spPr>
      </p:pic>
      <p:sp>
        <p:nvSpPr>
          <p:cNvPr id="6" name="Oval 5">
            <a:extLst>
              <a:ext uri="{FF2B5EF4-FFF2-40B4-BE49-F238E27FC236}">
                <a16:creationId xmlns:a16="http://schemas.microsoft.com/office/drawing/2014/main" id="{A3E2E3DE-9240-4651-91B6-F4DD0BEE23CD}"/>
              </a:ext>
            </a:extLst>
          </p:cNvPr>
          <p:cNvSpPr/>
          <p:nvPr/>
        </p:nvSpPr>
        <p:spPr>
          <a:xfrm>
            <a:off x="5167121" y="3654071"/>
            <a:ext cx="1066800" cy="610092"/>
          </a:xfrm>
          <a:prstGeom prst="ellipse">
            <a:avLst/>
          </a:prstGeom>
          <a:noFill/>
          <a:ln w="2222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143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Clinical Documentation</a:t>
            </a:r>
          </a:p>
        </p:txBody>
      </p:sp>
      <p:sp>
        <p:nvSpPr>
          <p:cNvPr id="3" name="Content Placeholder 2"/>
          <p:cNvSpPr>
            <a:spLocks noGrp="1"/>
          </p:cNvSpPr>
          <p:nvPr>
            <p:ph idx="1"/>
          </p:nvPr>
        </p:nvSpPr>
        <p:spPr/>
        <p:txBody>
          <a:bodyPr/>
          <a:lstStyle/>
          <a:p>
            <a:r>
              <a:rPr lang="en-US" dirty="0"/>
              <a:t>The medical record dates back to Hippocrates in the fifth century B.C.</a:t>
            </a:r>
          </a:p>
          <a:p>
            <a:r>
              <a:rPr lang="en-US" dirty="0"/>
              <a:t>He noted that the patient’s record should accurately reflect the course of the disease and indicate the probable cause of the disease</a:t>
            </a:r>
          </a:p>
        </p:txBody>
      </p:sp>
      <p:sp>
        <p:nvSpPr>
          <p:cNvPr id="5" name="Text Placeholder 4"/>
          <p:cNvSpPr>
            <a:spLocks noGrp="1"/>
          </p:cNvSpPr>
          <p:nvPr>
            <p:ph type="body" sz="quarter" idx="15"/>
          </p:nvPr>
        </p:nvSpPr>
        <p:spPr/>
        <p:txBody>
          <a:bodyPr/>
          <a:lstStyle/>
          <a:p>
            <a:endParaRPr lang="en-US"/>
          </a:p>
        </p:txBody>
      </p:sp>
      <p:sp>
        <p:nvSpPr>
          <p:cNvPr id="4" name="TextBox 3"/>
          <p:cNvSpPr txBox="1"/>
          <p:nvPr/>
        </p:nvSpPr>
        <p:spPr>
          <a:xfrm>
            <a:off x="1536468" y="5190824"/>
            <a:ext cx="8233757" cy="830997"/>
          </a:xfrm>
          <a:prstGeom prst="rect">
            <a:avLst/>
          </a:prstGeom>
          <a:noFill/>
        </p:spPr>
        <p:txBody>
          <a:bodyPr wrap="square" rtlCol="0">
            <a:spAutoFit/>
          </a:bodyPr>
          <a:lstStyle/>
          <a:p>
            <a:r>
              <a:rPr lang="en-US" sz="1200" dirty="0">
                <a:solidFill>
                  <a:prstClr val="black"/>
                </a:solidFill>
                <a:latin typeface="Calibri"/>
              </a:rPr>
              <a:t>National Institutes of Health National Center for Research Resources (NIH NCRR). (2006). Electronic health records overview. McLean, VA: The MITRE </a:t>
            </a:r>
          </a:p>
          <a:p>
            <a:r>
              <a:rPr lang="en-US" sz="1200" dirty="0">
                <a:solidFill>
                  <a:prstClr val="black"/>
                </a:solidFill>
                <a:latin typeface="Calibri"/>
              </a:rPr>
              <a:t>Corporation (contractor). Retrieved from</a:t>
            </a:r>
          </a:p>
          <a:p>
            <a:r>
              <a:rPr lang="en-US" sz="1200" dirty="0">
                <a:solidFill>
                  <a:prstClr val="black"/>
                </a:solidFill>
                <a:latin typeface="Calibri"/>
              </a:rPr>
              <a:t>http://www.himss.org/files/HIMSSorg/content/files/Code%20180%20MITRE%20Key%20Components%20of%20an%20EHR.pdf</a:t>
            </a:r>
          </a:p>
        </p:txBody>
      </p:sp>
    </p:spTree>
    <p:extLst>
      <p:ext uri="{BB962C8B-B14F-4D97-AF65-F5344CB8AC3E}">
        <p14:creationId xmlns:p14="http://schemas.microsoft.com/office/powerpoint/2010/main" val="3634327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Information Nurses Document</a:t>
            </a:r>
          </a:p>
        </p:txBody>
      </p:sp>
      <p:sp>
        <p:nvSpPr>
          <p:cNvPr id="3" name="Content Placeholder 2"/>
          <p:cNvSpPr>
            <a:spLocks noGrp="1"/>
          </p:cNvSpPr>
          <p:nvPr>
            <p:ph idx="1"/>
          </p:nvPr>
        </p:nvSpPr>
        <p:spPr/>
        <p:txBody>
          <a:bodyPr>
            <a:normAutofit fontScale="92500" lnSpcReduction="10000"/>
          </a:bodyPr>
          <a:lstStyle/>
          <a:p>
            <a:r>
              <a:rPr lang="en-US" dirty="0"/>
              <a:t>Assessments  </a:t>
            </a:r>
          </a:p>
          <a:p>
            <a:r>
              <a:rPr lang="en-US" dirty="0"/>
              <a:t>Clinical problems  </a:t>
            </a:r>
          </a:p>
          <a:p>
            <a:r>
              <a:rPr lang="en-US" dirty="0"/>
              <a:t>Communications with other health care professionals regarding the patient  </a:t>
            </a:r>
          </a:p>
          <a:p>
            <a:r>
              <a:rPr lang="en-US" dirty="0"/>
              <a:t>Communication with and education of the patient, family, and the patient’s designated support person and other third parties  </a:t>
            </a:r>
          </a:p>
          <a:p>
            <a:r>
              <a:rPr lang="en-US" dirty="0"/>
              <a:t>Medication records (MAR) </a:t>
            </a:r>
          </a:p>
          <a:p>
            <a:r>
              <a:rPr lang="en-US" dirty="0"/>
              <a:t>Order acknowledgement, implementation, and management  </a:t>
            </a:r>
          </a:p>
          <a:p>
            <a:r>
              <a:rPr lang="en-US" dirty="0"/>
              <a:t>Patient clinical parameters  </a:t>
            </a:r>
          </a:p>
          <a:p>
            <a:r>
              <a:rPr lang="en-US" dirty="0"/>
              <a:t>Patient responses and outcomes, including changes in the patient’s status  </a:t>
            </a:r>
          </a:p>
          <a:p>
            <a:r>
              <a:rPr lang="en-US" dirty="0"/>
              <a:t>Plans of care that reflect the social and cultural framework of the patient </a:t>
            </a:r>
          </a:p>
        </p:txBody>
      </p:sp>
      <p:sp>
        <p:nvSpPr>
          <p:cNvPr id="4" name="TextBox 3"/>
          <p:cNvSpPr txBox="1"/>
          <p:nvPr/>
        </p:nvSpPr>
        <p:spPr>
          <a:xfrm>
            <a:off x="482138" y="5827222"/>
            <a:ext cx="11513128" cy="523220"/>
          </a:xfrm>
          <a:prstGeom prst="rect">
            <a:avLst/>
          </a:prstGeom>
          <a:noFill/>
        </p:spPr>
        <p:txBody>
          <a:bodyPr wrap="square" rtlCol="0">
            <a:spAutoFit/>
          </a:bodyPr>
          <a:lstStyle/>
          <a:p>
            <a:r>
              <a:rPr lang="en-US" sz="1400" dirty="0">
                <a:solidFill>
                  <a:prstClr val="black"/>
                </a:solidFill>
                <a:latin typeface="Calibri"/>
              </a:rPr>
              <a:t>Source: ANA’s Principles for Nursing Documentation Guidance for Registered Nurses (2010). </a:t>
            </a:r>
            <a:r>
              <a:rPr lang="en-US" sz="1400" dirty="0">
                <a:solidFill>
                  <a:prstClr val="black"/>
                </a:solidFill>
                <a:latin typeface="Calibri"/>
                <a:hlinkClick r:id="rId3"/>
              </a:rPr>
              <a:t>http://www.nursingworld.org/MainMenuCategories/ThePracticeofProfessionalNursing/NursingStandards/ANAPrinciples/PrinciplesforDocumentation.pdf</a:t>
            </a:r>
            <a:r>
              <a:rPr lang="en-US" sz="1400" dirty="0">
                <a:solidFill>
                  <a:prstClr val="black"/>
                </a:solidFill>
                <a:latin typeface="Calibri"/>
              </a:rPr>
              <a:t> </a:t>
            </a:r>
          </a:p>
        </p:txBody>
      </p:sp>
    </p:spTree>
    <p:extLst>
      <p:ext uri="{BB962C8B-B14F-4D97-AF65-F5344CB8AC3E}">
        <p14:creationId xmlns:p14="http://schemas.microsoft.com/office/powerpoint/2010/main" val="188203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a:t>Major Forces Driving Changes In Clinical Documentation</a:t>
            </a:r>
          </a:p>
        </p:txBody>
      </p:sp>
      <p:sp>
        <p:nvSpPr>
          <p:cNvPr id="3" name="Content Placeholder 2"/>
          <p:cNvSpPr>
            <a:spLocks noGrp="1"/>
          </p:cNvSpPr>
          <p:nvPr>
            <p:ph idx="1"/>
          </p:nvPr>
        </p:nvSpPr>
        <p:spPr/>
        <p:txBody>
          <a:bodyPr/>
          <a:lstStyle/>
          <a:p>
            <a:r>
              <a:rPr lang="en-US" sz="2800" dirty="0"/>
              <a:t>Computerization of the patient medical/health record</a:t>
            </a:r>
          </a:p>
          <a:p>
            <a:r>
              <a:rPr lang="en-US" sz="2800" dirty="0"/>
              <a:t>Documentation of services is a requirement for payment – coding and billing (new payment models)</a:t>
            </a:r>
          </a:p>
          <a:p>
            <a:pPr lvl="1"/>
            <a:r>
              <a:rPr lang="en-US" dirty="0"/>
              <a:t>Medicare/Medicaid</a:t>
            </a:r>
          </a:p>
          <a:p>
            <a:pPr lvl="1"/>
            <a:r>
              <a:rPr lang="en-US" dirty="0"/>
              <a:t>Private Payers</a:t>
            </a:r>
          </a:p>
          <a:p>
            <a:r>
              <a:rPr lang="en-US" sz="2800" dirty="0"/>
              <a:t>Regulation and legislation (Meaningful Use, </a:t>
            </a:r>
            <a:r>
              <a:rPr lang="en-US" sz="2800" dirty="0" err="1"/>
              <a:t>eCQM</a:t>
            </a:r>
            <a:r>
              <a:rPr lang="en-US" sz="2800" dirty="0"/>
              <a:t>)</a:t>
            </a:r>
          </a:p>
        </p:txBody>
      </p:sp>
      <p:sp>
        <p:nvSpPr>
          <p:cNvPr id="5" name="Text Placeholder 4"/>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59413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99509" y="431771"/>
            <a:ext cx="4772025" cy="3648075"/>
          </a:xfrm>
          <a:prstGeom prst="rect">
            <a:avLst/>
          </a:prstGeom>
        </p:spPr>
      </p:pic>
      <p:pic>
        <p:nvPicPr>
          <p:cNvPr id="4" name="Picture 3"/>
          <p:cNvPicPr>
            <a:picLocks noChangeAspect="1"/>
          </p:cNvPicPr>
          <p:nvPr/>
        </p:nvPicPr>
        <p:blipFill>
          <a:blip r:embed="rId4"/>
          <a:stretch>
            <a:fillRect/>
          </a:stretch>
        </p:blipFill>
        <p:spPr>
          <a:xfrm>
            <a:off x="6900317" y="1613117"/>
            <a:ext cx="3602381" cy="4586980"/>
          </a:xfrm>
          <a:prstGeom prst="rect">
            <a:avLst/>
          </a:prstGeom>
        </p:spPr>
      </p:pic>
      <p:pic>
        <p:nvPicPr>
          <p:cNvPr id="6" name="Picture 5"/>
          <p:cNvPicPr>
            <a:picLocks noChangeAspect="1"/>
          </p:cNvPicPr>
          <p:nvPr/>
        </p:nvPicPr>
        <p:blipFill>
          <a:blip r:embed="rId5"/>
          <a:stretch>
            <a:fillRect/>
          </a:stretch>
        </p:blipFill>
        <p:spPr>
          <a:xfrm>
            <a:off x="1309546" y="2493008"/>
            <a:ext cx="3086706" cy="3690463"/>
          </a:xfrm>
          <a:prstGeom prst="rect">
            <a:avLst/>
          </a:prstGeom>
        </p:spPr>
      </p:pic>
      <p:sp>
        <p:nvSpPr>
          <p:cNvPr id="8" name="Text Placeholder 7"/>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881726034"/>
      </p:ext>
    </p:extLst>
  </p:cSld>
  <p:clrMapOvr>
    <a:masterClrMapping/>
  </p:clrMapOvr>
</p:sld>
</file>

<file path=ppt/theme/theme1.xml><?xml version="1.0" encoding="utf-8"?>
<a:theme xmlns:a="http://schemas.openxmlformats.org/drawingml/2006/main" name="VUSN-Lt">
  <a:themeElements>
    <a:clrScheme name="Custom 14">
      <a:dk1>
        <a:srgbClr val="222222"/>
      </a:dk1>
      <a:lt1>
        <a:srgbClr val="FFFFFF"/>
      </a:lt1>
      <a:dk2>
        <a:srgbClr val="2B3447"/>
      </a:dk2>
      <a:lt2>
        <a:srgbClr val="FFFFFF"/>
      </a:lt2>
      <a:accent1>
        <a:srgbClr val="D8AB4C"/>
      </a:accent1>
      <a:accent2>
        <a:srgbClr val="609AC8"/>
      </a:accent2>
      <a:accent3>
        <a:srgbClr val="993D1B"/>
      </a:accent3>
      <a:accent4>
        <a:srgbClr val="FFCD2E"/>
      </a:accent4>
      <a:accent5>
        <a:srgbClr val="7F9DB5"/>
      </a:accent5>
      <a:accent6>
        <a:srgbClr val="947B46"/>
      </a:accent6>
      <a:hlink>
        <a:srgbClr val="222222"/>
      </a:hlink>
      <a:folHlink>
        <a:srgbClr val="999999"/>
      </a:folHlink>
    </a:clrScheme>
    <a:fontScheme name="Lato-2019">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27BF5D1-8160-4F42-A777-80E8D9BDD1A8}" vid="{77ADC03E-0E3F-0744-A713-8B1D6FF2CDAA}"/>
    </a:ext>
  </a:extLst>
</a:theme>
</file>

<file path=ppt/theme/theme2.xml><?xml version="1.0" encoding="utf-8"?>
<a:theme xmlns:a="http://schemas.openxmlformats.org/drawingml/2006/main" name="VUSN-Dk">
  <a:themeElements>
    <a:clrScheme name="VUSN-2019">
      <a:dk1>
        <a:srgbClr val="222222"/>
      </a:dk1>
      <a:lt1>
        <a:srgbClr val="FFFFFF"/>
      </a:lt1>
      <a:dk2>
        <a:srgbClr val="2B3447"/>
      </a:dk2>
      <a:lt2>
        <a:srgbClr val="FFFFFF"/>
      </a:lt2>
      <a:accent1>
        <a:srgbClr val="D8AB4C"/>
      </a:accent1>
      <a:accent2>
        <a:srgbClr val="609AC8"/>
      </a:accent2>
      <a:accent3>
        <a:srgbClr val="993D1B"/>
      </a:accent3>
      <a:accent4>
        <a:srgbClr val="FFCD2E"/>
      </a:accent4>
      <a:accent5>
        <a:srgbClr val="7F9DB5"/>
      </a:accent5>
      <a:accent6>
        <a:srgbClr val="947B46"/>
      </a:accent6>
      <a:hlink>
        <a:srgbClr val="609AC8"/>
      </a:hlink>
      <a:folHlink>
        <a:srgbClr val="999999"/>
      </a:folHlink>
    </a:clrScheme>
    <a:fontScheme name="Lato-2019">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27BF5D1-8160-4F42-A777-80E8D9BDD1A8}" vid="{4241D066-125C-C946-9535-2882548C48B3}"/>
    </a:ext>
  </a:extLst>
</a:theme>
</file>

<file path=ppt/theme/theme3.xml><?xml version="1.0" encoding="utf-8"?>
<a:theme xmlns:a="http://schemas.openxmlformats.org/drawingml/2006/main" name="Title Slides">
  <a:themeElements>
    <a:clrScheme name="Custom 2">
      <a:dk1>
        <a:srgbClr val="222222"/>
      </a:dk1>
      <a:lt1>
        <a:srgbClr val="FFFFFF"/>
      </a:lt1>
      <a:dk2>
        <a:srgbClr val="002060"/>
      </a:dk2>
      <a:lt2>
        <a:srgbClr val="FFFFFF"/>
      </a:lt2>
      <a:accent1>
        <a:srgbClr val="609AC8"/>
      </a:accent1>
      <a:accent2>
        <a:srgbClr val="D8AB4C"/>
      </a:accent2>
      <a:accent3>
        <a:srgbClr val="FF506A"/>
      </a:accent3>
      <a:accent4>
        <a:srgbClr val="E6B84F"/>
      </a:accent4>
      <a:accent5>
        <a:srgbClr val="7F9DB5"/>
      </a:accent5>
      <a:accent6>
        <a:srgbClr val="B19559"/>
      </a:accent6>
      <a:hlink>
        <a:srgbClr val="FAD075"/>
      </a:hlink>
      <a:folHlink>
        <a:srgbClr val="999999"/>
      </a:folHlink>
    </a:clrScheme>
    <a:fontScheme name="Lato-2019">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27BF5D1-8160-4F42-A777-80E8D9BDD1A8}" vid="{1122EEFC-2980-A44E-96D4-D59B70974C0A}"/>
    </a:ext>
  </a:extLst>
</a:theme>
</file>

<file path=ppt/theme/theme4.xml><?xml version="1.0" encoding="utf-8"?>
<a:theme xmlns:a="http://schemas.openxmlformats.org/drawingml/2006/main" name="Divider Slides">
  <a:themeElements>
    <a:clrScheme name="VUSN2016-2">
      <a:dk1>
        <a:srgbClr val="222222"/>
      </a:dk1>
      <a:lt1>
        <a:srgbClr val="FFFFFF"/>
      </a:lt1>
      <a:dk2>
        <a:srgbClr val="002060"/>
      </a:dk2>
      <a:lt2>
        <a:srgbClr val="FFFFFF"/>
      </a:lt2>
      <a:accent1>
        <a:srgbClr val="609AC8"/>
      </a:accent1>
      <a:accent2>
        <a:srgbClr val="E6B84F"/>
      </a:accent2>
      <a:accent3>
        <a:srgbClr val="FF506A"/>
      </a:accent3>
      <a:accent4>
        <a:srgbClr val="E6B84F"/>
      </a:accent4>
      <a:accent5>
        <a:srgbClr val="7F9DB5"/>
      </a:accent5>
      <a:accent6>
        <a:srgbClr val="B19559"/>
      </a:accent6>
      <a:hlink>
        <a:srgbClr val="FAD075"/>
      </a:hlink>
      <a:folHlink>
        <a:srgbClr val="999999"/>
      </a:folHlink>
    </a:clrScheme>
    <a:fontScheme name="Lato-2019">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27BF5D1-8160-4F42-A777-80E8D9BDD1A8}" vid="{4A342E7C-CF3A-AF48-A4C2-161232A3557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vusn-template-21</Template>
  <TotalTime>753</TotalTime>
  <Words>3316</Words>
  <Application>Microsoft Macintosh PowerPoint</Application>
  <PresentationFormat>Widescreen</PresentationFormat>
  <Paragraphs>310</Paragraphs>
  <Slides>45</Slides>
  <Notes>26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45</vt:i4>
      </vt:variant>
    </vt:vector>
  </HeadingPairs>
  <TitlesOfParts>
    <vt:vector size="56" baseType="lpstr">
      <vt:lpstr>.AppleSystemUIFont</vt:lpstr>
      <vt:lpstr>Lato Black</vt:lpstr>
      <vt:lpstr>Calibri</vt:lpstr>
      <vt:lpstr>.LucidaGrandeUI</vt:lpstr>
      <vt:lpstr>Franklin Gothic Book</vt:lpstr>
      <vt:lpstr>Lato</vt:lpstr>
      <vt:lpstr>Arial</vt:lpstr>
      <vt:lpstr>VUSN-Lt</vt:lpstr>
      <vt:lpstr>VUSN-Dk</vt:lpstr>
      <vt:lpstr>Title Slides</vt:lpstr>
      <vt:lpstr>Divider Slides</vt:lpstr>
      <vt:lpstr>Think Globally, Act Locally: Reducing the Burden of Documentation in the EHR</vt:lpstr>
      <vt:lpstr>Objectives</vt:lpstr>
      <vt:lpstr>PowerPoint Presentation</vt:lpstr>
      <vt:lpstr>PowerPoint Presentation</vt:lpstr>
      <vt:lpstr>The story of hundreds of clicks</vt:lpstr>
      <vt:lpstr>Clinical Documentation</vt:lpstr>
      <vt:lpstr>Information Nurses Document</vt:lpstr>
      <vt:lpstr>Major Forces Driving Changes In Clinical Documentation</vt:lpstr>
      <vt:lpstr>PowerPoint Presentation</vt:lpstr>
      <vt:lpstr>The Purpose of Documentation Today</vt:lpstr>
      <vt:lpstr>Impact of the Burden</vt:lpstr>
      <vt:lpstr>National Attention</vt:lpstr>
      <vt:lpstr>21st Century Cures Act</vt:lpstr>
      <vt:lpstr>ONC/CMS Reducing Clinician Burden</vt:lpstr>
      <vt:lpstr>CMS Burden Reduction Initiatives Include: </vt:lpstr>
      <vt:lpstr>“Patients Over Paperwork”</vt:lpstr>
      <vt:lpstr>PowerPoint Presentation</vt:lpstr>
      <vt:lpstr>Burden Reduction Goals</vt:lpstr>
      <vt:lpstr>PowerPoint Presentation</vt:lpstr>
      <vt:lpstr>National Academy of Medicine  </vt:lpstr>
      <vt:lpstr>National Academy of Medicine  </vt:lpstr>
      <vt:lpstr>National Academy of Medicine</vt:lpstr>
      <vt:lpstr>University of Minnesota’s - Nursing Knowledge: Big Data Science Initiative</vt:lpstr>
      <vt:lpstr>KLAS Report: The Nurse EHR Experience</vt:lpstr>
      <vt:lpstr>KLAS: The Nurse EHR Experience</vt:lpstr>
      <vt:lpstr>Think Globally Act Locally</vt:lpstr>
      <vt:lpstr>The Six Domains of Burden</vt:lpstr>
      <vt:lpstr>The Six Domains of Burden</vt:lpstr>
      <vt:lpstr>Self Imposed - Defined </vt:lpstr>
      <vt:lpstr>Self Imposed - Examples</vt:lpstr>
      <vt:lpstr>Nursing Culture</vt:lpstr>
      <vt:lpstr>Improve What We Can Control</vt:lpstr>
      <vt:lpstr>Evaluate What’s Currently in the System</vt:lpstr>
      <vt:lpstr>Analyze the Nursing Admission Assessment Data Elements</vt:lpstr>
      <vt:lpstr>Analyze the Nursing Admission Assessment Data Elements </vt:lpstr>
      <vt:lpstr>Analyze the Nursing Admission Assessment Data Elements </vt:lpstr>
      <vt:lpstr>Use Data to Make Informed Decisions</vt:lpstr>
      <vt:lpstr>Use Data to Make Informed Decisions</vt:lpstr>
      <vt:lpstr>Use Data to Make Informed Decisions</vt:lpstr>
      <vt:lpstr>Use Data to Make Informed Decisions</vt:lpstr>
      <vt:lpstr>Number of Comments Added to Documentation of Vital Signs 2/20/18 - 3/20/18 </vt:lpstr>
      <vt:lpstr>Blood Pressure Comments</vt:lpstr>
      <vt:lpstr>In summary, what should we do?</vt:lpstr>
      <vt:lpstr>Ideas for Guiding Principles</vt:lpstr>
      <vt:lpstr>patricia.r.sengstack@vanderbilt.edu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Sengstack, Patricia Ruth Pumroy</dc:creator>
  <cp:lastModifiedBy>Kennedy, Mary</cp:lastModifiedBy>
  <cp:revision>36</cp:revision>
  <dcterms:created xsi:type="dcterms:W3CDTF">2019-04-05T19:05:14Z</dcterms:created>
  <dcterms:modified xsi:type="dcterms:W3CDTF">2019-04-24T16:21:10Z</dcterms:modified>
</cp:coreProperties>
</file>